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</p:sldMasterIdLst>
  <p:notesMasterIdLst>
    <p:notesMasterId r:id="rId42"/>
  </p:notesMasterIdLst>
  <p:sldIdLst>
    <p:sldId id="256" r:id="rId5"/>
    <p:sldId id="258" r:id="rId6"/>
    <p:sldId id="257" r:id="rId7"/>
    <p:sldId id="259" r:id="rId8"/>
    <p:sldId id="451" r:id="rId9"/>
    <p:sldId id="452" r:id="rId10"/>
    <p:sldId id="453" r:id="rId11"/>
    <p:sldId id="454" r:id="rId12"/>
    <p:sldId id="455" r:id="rId13"/>
    <p:sldId id="260" r:id="rId14"/>
    <p:sldId id="456" r:id="rId15"/>
    <p:sldId id="263" r:id="rId16"/>
    <p:sldId id="265" r:id="rId17"/>
    <p:sldId id="266" r:id="rId18"/>
    <p:sldId id="421" r:id="rId19"/>
    <p:sldId id="436" r:id="rId20"/>
    <p:sldId id="435" r:id="rId21"/>
    <p:sldId id="439" r:id="rId22"/>
    <p:sldId id="440" r:id="rId23"/>
    <p:sldId id="441" r:id="rId24"/>
    <p:sldId id="433" r:id="rId25"/>
    <p:sldId id="442" r:id="rId26"/>
    <p:sldId id="443" r:id="rId27"/>
    <p:sldId id="444" r:id="rId28"/>
    <p:sldId id="445" r:id="rId29"/>
    <p:sldId id="446" r:id="rId30"/>
    <p:sldId id="447" r:id="rId31"/>
    <p:sldId id="434" r:id="rId32"/>
    <p:sldId id="448" r:id="rId33"/>
    <p:sldId id="449" r:id="rId34"/>
    <p:sldId id="457" r:id="rId35"/>
    <p:sldId id="458" r:id="rId36"/>
    <p:sldId id="459" r:id="rId37"/>
    <p:sldId id="460" r:id="rId38"/>
    <p:sldId id="461" r:id="rId39"/>
    <p:sldId id="462" r:id="rId40"/>
    <p:sldId id="45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A98EA52-6C0F-4A31-BA2A-9D83EEF03834}">
          <p14:sldIdLst>
            <p14:sldId id="256"/>
            <p14:sldId id="258"/>
            <p14:sldId id="257"/>
            <p14:sldId id="259"/>
            <p14:sldId id="451"/>
            <p14:sldId id="452"/>
            <p14:sldId id="453"/>
            <p14:sldId id="454"/>
            <p14:sldId id="455"/>
            <p14:sldId id="260"/>
            <p14:sldId id="456"/>
            <p14:sldId id="263"/>
            <p14:sldId id="265"/>
            <p14:sldId id="266"/>
            <p14:sldId id="421"/>
            <p14:sldId id="436"/>
            <p14:sldId id="435"/>
            <p14:sldId id="439"/>
            <p14:sldId id="440"/>
            <p14:sldId id="441"/>
            <p14:sldId id="433"/>
            <p14:sldId id="442"/>
            <p14:sldId id="443"/>
            <p14:sldId id="444"/>
            <p14:sldId id="445"/>
            <p14:sldId id="446"/>
            <p14:sldId id="447"/>
            <p14:sldId id="434"/>
            <p14:sldId id="448"/>
            <p14:sldId id="449"/>
            <p14:sldId id="457"/>
            <p14:sldId id="458"/>
            <p14:sldId id="459"/>
            <p14:sldId id="460"/>
            <p14:sldId id="461"/>
            <p14:sldId id="462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141" autoAdjust="0"/>
  </p:normalViewPr>
  <p:slideViewPr>
    <p:cSldViewPr snapToGrid="0">
      <p:cViewPr varScale="1">
        <p:scale>
          <a:sx n="67" d="100"/>
          <a:sy n="67" d="100"/>
        </p:scale>
        <p:origin x="12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DBBB8-CFCD-4B75-92E6-99B443AA94A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CF1679-844F-4324-8BDE-3CA7B06B0155}">
      <dgm:prSet/>
      <dgm:spPr/>
      <dgm:t>
        <a:bodyPr/>
        <a:lstStyle/>
        <a:p>
          <a:r>
            <a:rPr lang="nl-NL"/>
            <a:t>Wat is expressie?</a:t>
          </a:r>
          <a:endParaRPr lang="en-US"/>
        </a:p>
      </dgm:t>
    </dgm:pt>
    <dgm:pt modelId="{9CCC5067-A90D-42CF-BCA7-A5FB3A5A4F98}" type="parTrans" cxnId="{83988596-8420-4794-8028-06E85F538D56}">
      <dgm:prSet/>
      <dgm:spPr/>
      <dgm:t>
        <a:bodyPr/>
        <a:lstStyle/>
        <a:p>
          <a:endParaRPr lang="en-US"/>
        </a:p>
      </dgm:t>
    </dgm:pt>
    <dgm:pt modelId="{C6C749D2-37F7-49B9-BC08-9CF11194BB5E}" type="sibTrans" cxnId="{83988596-8420-4794-8028-06E85F538D56}">
      <dgm:prSet/>
      <dgm:spPr/>
      <dgm:t>
        <a:bodyPr/>
        <a:lstStyle/>
        <a:p>
          <a:endParaRPr lang="en-US"/>
        </a:p>
      </dgm:t>
    </dgm:pt>
    <dgm:pt modelId="{91F5BDF4-553A-4324-B47B-411987EC55D6}">
      <dgm:prSet/>
      <dgm:spPr/>
      <dgm:t>
        <a:bodyPr/>
        <a:lstStyle/>
        <a:p>
          <a:r>
            <a:rPr lang="nl-NL"/>
            <a:t>Wat is buiten de kaders denken?</a:t>
          </a:r>
          <a:endParaRPr lang="en-US"/>
        </a:p>
      </dgm:t>
    </dgm:pt>
    <dgm:pt modelId="{570D7B8B-0F7A-4E54-A20F-4E8EC2BD55CF}" type="parTrans" cxnId="{70E99BC2-FEEE-42A1-954F-EB229F2710DE}">
      <dgm:prSet/>
      <dgm:spPr/>
      <dgm:t>
        <a:bodyPr/>
        <a:lstStyle/>
        <a:p>
          <a:endParaRPr lang="en-US"/>
        </a:p>
      </dgm:t>
    </dgm:pt>
    <dgm:pt modelId="{6F686D64-DD73-4041-AC7F-59E2B507E2C7}" type="sibTrans" cxnId="{70E99BC2-FEEE-42A1-954F-EB229F2710DE}">
      <dgm:prSet/>
      <dgm:spPr/>
      <dgm:t>
        <a:bodyPr/>
        <a:lstStyle/>
        <a:p>
          <a:endParaRPr lang="en-US"/>
        </a:p>
      </dgm:t>
    </dgm:pt>
    <dgm:pt modelId="{65DF05C1-EFE2-4ADE-A1FD-D401584A3577}">
      <dgm:prSet/>
      <dgm:spPr/>
      <dgm:t>
        <a:bodyPr/>
        <a:lstStyle/>
        <a:p>
          <a:r>
            <a:rPr lang="nl-NL"/>
            <a:t>Examens</a:t>
          </a:r>
          <a:endParaRPr lang="en-US"/>
        </a:p>
      </dgm:t>
    </dgm:pt>
    <dgm:pt modelId="{C4213DB4-6F29-4A5F-94A9-5F6E1E177DFE}" type="parTrans" cxnId="{7DEA083D-ED29-4070-93EA-F8CB3F912A52}">
      <dgm:prSet/>
      <dgm:spPr/>
      <dgm:t>
        <a:bodyPr/>
        <a:lstStyle/>
        <a:p>
          <a:endParaRPr lang="en-US"/>
        </a:p>
      </dgm:t>
    </dgm:pt>
    <dgm:pt modelId="{C2F88C1F-452B-4A77-9CCC-E7733C5EEF32}" type="sibTrans" cxnId="{7DEA083D-ED29-4070-93EA-F8CB3F912A52}">
      <dgm:prSet/>
      <dgm:spPr/>
      <dgm:t>
        <a:bodyPr/>
        <a:lstStyle/>
        <a:p>
          <a:endParaRPr lang="en-US"/>
        </a:p>
      </dgm:t>
    </dgm:pt>
    <dgm:pt modelId="{E247A401-43AE-4105-BB33-2E9E952E473C}">
      <dgm:prSet/>
      <dgm:spPr/>
      <dgm:t>
        <a:bodyPr/>
        <a:lstStyle/>
        <a:p>
          <a:r>
            <a:rPr lang="nl-NL"/>
            <a:t>Plan van aanpak</a:t>
          </a:r>
          <a:endParaRPr lang="en-US"/>
        </a:p>
      </dgm:t>
    </dgm:pt>
    <dgm:pt modelId="{03D367C6-8413-46A7-86A0-FD5CCA96E7AF}" type="parTrans" cxnId="{721DF277-D19C-4D7E-A8CC-489B9E19851E}">
      <dgm:prSet/>
      <dgm:spPr/>
      <dgm:t>
        <a:bodyPr/>
        <a:lstStyle/>
        <a:p>
          <a:endParaRPr lang="en-US"/>
        </a:p>
      </dgm:t>
    </dgm:pt>
    <dgm:pt modelId="{DB37F5C7-63DC-40FF-9756-5B87FAF17BE9}" type="sibTrans" cxnId="{721DF277-D19C-4D7E-A8CC-489B9E19851E}">
      <dgm:prSet/>
      <dgm:spPr/>
      <dgm:t>
        <a:bodyPr/>
        <a:lstStyle/>
        <a:p>
          <a:endParaRPr lang="en-US"/>
        </a:p>
      </dgm:t>
    </dgm:pt>
    <dgm:pt modelId="{DD4E383B-0953-4F1F-8182-39F33C2B7B53}">
      <dgm:prSet/>
      <dgm:spPr/>
      <dgm:t>
        <a:bodyPr/>
        <a:lstStyle/>
        <a:p>
          <a:r>
            <a:rPr lang="nl-NL"/>
            <a:t>Belang van activiteiten </a:t>
          </a:r>
          <a:endParaRPr lang="en-US"/>
        </a:p>
      </dgm:t>
    </dgm:pt>
    <dgm:pt modelId="{651C541F-A85A-4E77-9BA8-B436A6AEF14C}" type="parTrans" cxnId="{DB870CB4-B145-4127-ACB3-429FA16B5068}">
      <dgm:prSet/>
      <dgm:spPr/>
      <dgm:t>
        <a:bodyPr/>
        <a:lstStyle/>
        <a:p>
          <a:endParaRPr lang="en-US"/>
        </a:p>
      </dgm:t>
    </dgm:pt>
    <dgm:pt modelId="{32459C4F-A189-45B0-AAFA-3209CE66DFB9}" type="sibTrans" cxnId="{DB870CB4-B145-4127-ACB3-429FA16B5068}">
      <dgm:prSet/>
      <dgm:spPr/>
      <dgm:t>
        <a:bodyPr/>
        <a:lstStyle/>
        <a:p>
          <a:endParaRPr lang="en-US"/>
        </a:p>
      </dgm:t>
    </dgm:pt>
    <dgm:pt modelId="{DCBD2D53-5636-4A9A-90CF-EB66A732D03F}" type="pres">
      <dgm:prSet presAssocID="{4D5DBBB8-CFCD-4B75-92E6-99B443AA94A6}" presName="linear" presStyleCnt="0">
        <dgm:presLayoutVars>
          <dgm:animLvl val="lvl"/>
          <dgm:resizeHandles val="exact"/>
        </dgm:presLayoutVars>
      </dgm:prSet>
      <dgm:spPr/>
    </dgm:pt>
    <dgm:pt modelId="{77A7185D-8DEC-49B5-9144-5F541B21C42D}" type="pres">
      <dgm:prSet presAssocID="{79CF1679-844F-4324-8BDE-3CA7B06B015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2F2D3E-DF5C-4ACF-A12F-81DD66F34E03}" type="pres">
      <dgm:prSet presAssocID="{C6C749D2-37F7-49B9-BC08-9CF11194BB5E}" presName="spacer" presStyleCnt="0"/>
      <dgm:spPr/>
    </dgm:pt>
    <dgm:pt modelId="{78C3C6E6-238B-43EA-AD0A-F61FE30375EC}" type="pres">
      <dgm:prSet presAssocID="{91F5BDF4-553A-4324-B47B-411987EC55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F076AA9-C3D3-4ACD-8EAB-96A38C6C1E76}" type="pres">
      <dgm:prSet presAssocID="{6F686D64-DD73-4041-AC7F-59E2B507E2C7}" presName="spacer" presStyleCnt="0"/>
      <dgm:spPr/>
    </dgm:pt>
    <dgm:pt modelId="{CF065110-29A8-4CE4-A84A-FC954C7B2AA8}" type="pres">
      <dgm:prSet presAssocID="{65DF05C1-EFE2-4ADE-A1FD-D401584A357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5F2DD3-B746-4826-8EAA-EE6DC8BE0B82}" type="pres">
      <dgm:prSet presAssocID="{C2F88C1F-452B-4A77-9CCC-E7733C5EEF32}" presName="spacer" presStyleCnt="0"/>
      <dgm:spPr/>
    </dgm:pt>
    <dgm:pt modelId="{3AA8BCE4-42B9-49AA-B200-FCFE78DCDB1F}" type="pres">
      <dgm:prSet presAssocID="{E247A401-43AE-4105-BB33-2E9E952E47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CCA32F-46C5-4FE1-A977-80E46F964F71}" type="pres">
      <dgm:prSet presAssocID="{DB37F5C7-63DC-40FF-9756-5B87FAF17BE9}" presName="spacer" presStyleCnt="0"/>
      <dgm:spPr/>
    </dgm:pt>
    <dgm:pt modelId="{6FC2A0BC-E8F3-4A11-A75A-E075E462C2CD}" type="pres">
      <dgm:prSet presAssocID="{DD4E383B-0953-4F1F-8182-39F33C2B7B5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AB77519-386D-4C0F-A08C-DE0F477FF286}" type="presOf" srcId="{E247A401-43AE-4105-BB33-2E9E952E473C}" destId="{3AA8BCE4-42B9-49AA-B200-FCFE78DCDB1F}" srcOrd="0" destOrd="0" presId="urn:microsoft.com/office/officeart/2005/8/layout/vList2"/>
    <dgm:cxn modelId="{7DEA083D-ED29-4070-93EA-F8CB3F912A52}" srcId="{4D5DBBB8-CFCD-4B75-92E6-99B443AA94A6}" destId="{65DF05C1-EFE2-4ADE-A1FD-D401584A3577}" srcOrd="2" destOrd="0" parTransId="{C4213DB4-6F29-4A5F-94A9-5F6E1E177DFE}" sibTransId="{C2F88C1F-452B-4A77-9CCC-E7733C5EEF32}"/>
    <dgm:cxn modelId="{269C2854-D6BA-49A6-B224-EE193BB33026}" type="presOf" srcId="{4D5DBBB8-CFCD-4B75-92E6-99B443AA94A6}" destId="{DCBD2D53-5636-4A9A-90CF-EB66A732D03F}" srcOrd="0" destOrd="0" presId="urn:microsoft.com/office/officeart/2005/8/layout/vList2"/>
    <dgm:cxn modelId="{721DF277-D19C-4D7E-A8CC-489B9E19851E}" srcId="{4D5DBBB8-CFCD-4B75-92E6-99B443AA94A6}" destId="{E247A401-43AE-4105-BB33-2E9E952E473C}" srcOrd="3" destOrd="0" parTransId="{03D367C6-8413-46A7-86A0-FD5CCA96E7AF}" sibTransId="{DB37F5C7-63DC-40FF-9756-5B87FAF17BE9}"/>
    <dgm:cxn modelId="{6E8DCB7E-780F-4F6E-AC2B-139AC7046EBF}" type="presOf" srcId="{65DF05C1-EFE2-4ADE-A1FD-D401584A3577}" destId="{CF065110-29A8-4CE4-A84A-FC954C7B2AA8}" srcOrd="0" destOrd="0" presId="urn:microsoft.com/office/officeart/2005/8/layout/vList2"/>
    <dgm:cxn modelId="{9604E084-F086-4683-A8A0-9B2D0A0BFFF2}" type="presOf" srcId="{79CF1679-844F-4324-8BDE-3CA7B06B0155}" destId="{77A7185D-8DEC-49B5-9144-5F541B21C42D}" srcOrd="0" destOrd="0" presId="urn:microsoft.com/office/officeart/2005/8/layout/vList2"/>
    <dgm:cxn modelId="{3BE29193-C8C7-4697-A7F8-257030FAB91E}" type="presOf" srcId="{91F5BDF4-553A-4324-B47B-411987EC55D6}" destId="{78C3C6E6-238B-43EA-AD0A-F61FE30375EC}" srcOrd="0" destOrd="0" presId="urn:microsoft.com/office/officeart/2005/8/layout/vList2"/>
    <dgm:cxn modelId="{83988596-8420-4794-8028-06E85F538D56}" srcId="{4D5DBBB8-CFCD-4B75-92E6-99B443AA94A6}" destId="{79CF1679-844F-4324-8BDE-3CA7B06B0155}" srcOrd="0" destOrd="0" parTransId="{9CCC5067-A90D-42CF-BCA7-A5FB3A5A4F98}" sibTransId="{C6C749D2-37F7-49B9-BC08-9CF11194BB5E}"/>
    <dgm:cxn modelId="{70EE19AF-20E9-4D39-822F-D845D4B5AA9D}" type="presOf" srcId="{DD4E383B-0953-4F1F-8182-39F33C2B7B53}" destId="{6FC2A0BC-E8F3-4A11-A75A-E075E462C2CD}" srcOrd="0" destOrd="0" presId="urn:microsoft.com/office/officeart/2005/8/layout/vList2"/>
    <dgm:cxn modelId="{DB870CB4-B145-4127-ACB3-429FA16B5068}" srcId="{4D5DBBB8-CFCD-4B75-92E6-99B443AA94A6}" destId="{DD4E383B-0953-4F1F-8182-39F33C2B7B53}" srcOrd="4" destOrd="0" parTransId="{651C541F-A85A-4E77-9BA8-B436A6AEF14C}" sibTransId="{32459C4F-A189-45B0-AAFA-3209CE66DFB9}"/>
    <dgm:cxn modelId="{70E99BC2-FEEE-42A1-954F-EB229F2710DE}" srcId="{4D5DBBB8-CFCD-4B75-92E6-99B443AA94A6}" destId="{91F5BDF4-553A-4324-B47B-411987EC55D6}" srcOrd="1" destOrd="0" parTransId="{570D7B8B-0F7A-4E54-A20F-4E8EC2BD55CF}" sibTransId="{6F686D64-DD73-4041-AC7F-59E2B507E2C7}"/>
    <dgm:cxn modelId="{D4B3E0CA-EBAC-4666-845A-6FA05891A44E}" type="presParOf" srcId="{DCBD2D53-5636-4A9A-90CF-EB66A732D03F}" destId="{77A7185D-8DEC-49B5-9144-5F541B21C42D}" srcOrd="0" destOrd="0" presId="urn:microsoft.com/office/officeart/2005/8/layout/vList2"/>
    <dgm:cxn modelId="{33A818FC-8CE1-4C81-AA43-5075ADF6E111}" type="presParOf" srcId="{DCBD2D53-5636-4A9A-90CF-EB66A732D03F}" destId="{E42F2D3E-DF5C-4ACF-A12F-81DD66F34E03}" srcOrd="1" destOrd="0" presId="urn:microsoft.com/office/officeart/2005/8/layout/vList2"/>
    <dgm:cxn modelId="{EB57A25F-7A90-423B-A7A9-D406B582A250}" type="presParOf" srcId="{DCBD2D53-5636-4A9A-90CF-EB66A732D03F}" destId="{78C3C6E6-238B-43EA-AD0A-F61FE30375EC}" srcOrd="2" destOrd="0" presId="urn:microsoft.com/office/officeart/2005/8/layout/vList2"/>
    <dgm:cxn modelId="{0B6CE349-4E00-4BCD-A3E3-A4850CEDCBE8}" type="presParOf" srcId="{DCBD2D53-5636-4A9A-90CF-EB66A732D03F}" destId="{8F076AA9-C3D3-4ACD-8EAB-96A38C6C1E76}" srcOrd="3" destOrd="0" presId="urn:microsoft.com/office/officeart/2005/8/layout/vList2"/>
    <dgm:cxn modelId="{0ADD4565-73D6-4CB1-A4B3-9C5C259E4CE3}" type="presParOf" srcId="{DCBD2D53-5636-4A9A-90CF-EB66A732D03F}" destId="{CF065110-29A8-4CE4-A84A-FC954C7B2AA8}" srcOrd="4" destOrd="0" presId="urn:microsoft.com/office/officeart/2005/8/layout/vList2"/>
    <dgm:cxn modelId="{CF1FBB15-E01E-4978-9671-9118675B81ED}" type="presParOf" srcId="{DCBD2D53-5636-4A9A-90CF-EB66A732D03F}" destId="{DD5F2DD3-B746-4826-8EAA-EE6DC8BE0B82}" srcOrd="5" destOrd="0" presId="urn:microsoft.com/office/officeart/2005/8/layout/vList2"/>
    <dgm:cxn modelId="{78FCDE3A-9067-4401-94C5-4CCA09AAF04C}" type="presParOf" srcId="{DCBD2D53-5636-4A9A-90CF-EB66A732D03F}" destId="{3AA8BCE4-42B9-49AA-B200-FCFE78DCDB1F}" srcOrd="6" destOrd="0" presId="urn:microsoft.com/office/officeart/2005/8/layout/vList2"/>
    <dgm:cxn modelId="{2027EE20-5288-4EBF-9DD4-04B1464684A9}" type="presParOf" srcId="{DCBD2D53-5636-4A9A-90CF-EB66A732D03F}" destId="{D0CCA32F-46C5-4FE1-A977-80E46F964F71}" srcOrd="7" destOrd="0" presId="urn:microsoft.com/office/officeart/2005/8/layout/vList2"/>
    <dgm:cxn modelId="{5FABE01D-D43A-4F97-92D4-593D17605095}" type="presParOf" srcId="{DCBD2D53-5636-4A9A-90CF-EB66A732D03F}" destId="{6FC2A0BC-E8F3-4A11-A75A-E075E462C2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3B840-A5EB-45A2-A0AF-474B1EBDD26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E55089-BCF1-4620-859F-F8F9FF690B41}">
      <dgm:prSet/>
      <dgm:spPr/>
      <dgm:t>
        <a:bodyPr/>
        <a:lstStyle/>
        <a:p>
          <a:r>
            <a:rPr lang="nl-NL"/>
            <a:t>Er zijn diverse situaties waarbij je samen met een client of je groep activiteiten bedenkt en uitvoert:</a:t>
          </a:r>
          <a:endParaRPr lang="en-US"/>
        </a:p>
      </dgm:t>
    </dgm:pt>
    <dgm:pt modelId="{93C11F07-F63A-4AD4-9718-5B1FE208F023}" type="parTrans" cxnId="{602C9C37-674A-49DF-849A-71E8E4484FD0}">
      <dgm:prSet/>
      <dgm:spPr/>
      <dgm:t>
        <a:bodyPr/>
        <a:lstStyle/>
        <a:p>
          <a:endParaRPr lang="en-US"/>
        </a:p>
      </dgm:t>
    </dgm:pt>
    <dgm:pt modelId="{8A61E051-4095-4689-B53D-C08BDDD1E7B7}" type="sibTrans" cxnId="{602C9C37-674A-49DF-849A-71E8E4484FD0}">
      <dgm:prSet/>
      <dgm:spPr/>
      <dgm:t>
        <a:bodyPr/>
        <a:lstStyle/>
        <a:p>
          <a:endParaRPr lang="en-US"/>
        </a:p>
      </dgm:t>
    </dgm:pt>
    <dgm:pt modelId="{105391AC-6FB2-4EB7-A876-F141F601CF66}">
      <dgm:prSet/>
      <dgm:spPr/>
      <dgm:t>
        <a:bodyPr/>
        <a:lstStyle/>
        <a:p>
          <a:r>
            <a:rPr lang="nl-NL"/>
            <a:t>Dagelijkse activiteiten</a:t>
          </a:r>
          <a:endParaRPr lang="en-US"/>
        </a:p>
      </dgm:t>
    </dgm:pt>
    <dgm:pt modelId="{2A1E4409-590D-4097-9CF9-10827AFCE12F}" type="parTrans" cxnId="{641D7287-2FDB-44F2-9F11-53F1558B218E}">
      <dgm:prSet/>
      <dgm:spPr/>
      <dgm:t>
        <a:bodyPr/>
        <a:lstStyle/>
        <a:p>
          <a:endParaRPr lang="en-US"/>
        </a:p>
      </dgm:t>
    </dgm:pt>
    <dgm:pt modelId="{9C0BDB46-8CF8-4CCB-A6B4-D2A0D75973F8}" type="sibTrans" cxnId="{641D7287-2FDB-44F2-9F11-53F1558B218E}">
      <dgm:prSet/>
      <dgm:spPr/>
      <dgm:t>
        <a:bodyPr/>
        <a:lstStyle/>
        <a:p>
          <a:endParaRPr lang="en-US"/>
        </a:p>
      </dgm:t>
    </dgm:pt>
    <dgm:pt modelId="{2367F9AB-7339-4D5A-89A9-AFE67FA32C3A}">
      <dgm:prSet/>
      <dgm:spPr/>
      <dgm:t>
        <a:bodyPr/>
        <a:lstStyle/>
        <a:p>
          <a:r>
            <a:rPr lang="nl-NL"/>
            <a:t>Ontwikkelingsactiviteiten</a:t>
          </a:r>
          <a:endParaRPr lang="en-US"/>
        </a:p>
      </dgm:t>
    </dgm:pt>
    <dgm:pt modelId="{62A13F96-CB6A-4C34-9E2B-BAC14536FB3B}" type="parTrans" cxnId="{6E7B2110-207D-49F3-A6AB-C339059AC52A}">
      <dgm:prSet/>
      <dgm:spPr/>
      <dgm:t>
        <a:bodyPr/>
        <a:lstStyle/>
        <a:p>
          <a:endParaRPr lang="en-US"/>
        </a:p>
      </dgm:t>
    </dgm:pt>
    <dgm:pt modelId="{A4EA2F58-E6CF-4EF7-B21D-2FE6662B9B2B}" type="sibTrans" cxnId="{6E7B2110-207D-49F3-A6AB-C339059AC52A}">
      <dgm:prSet/>
      <dgm:spPr/>
      <dgm:t>
        <a:bodyPr/>
        <a:lstStyle/>
        <a:p>
          <a:endParaRPr lang="en-US"/>
        </a:p>
      </dgm:t>
    </dgm:pt>
    <dgm:pt modelId="{C2C2B0F3-09D9-464E-B33D-7003EB4F095D}">
      <dgm:prSet/>
      <dgm:spPr/>
      <dgm:t>
        <a:bodyPr/>
        <a:lstStyle/>
        <a:p>
          <a:r>
            <a:rPr lang="nl-NL"/>
            <a:t>Thema-activiteiten</a:t>
          </a:r>
          <a:endParaRPr lang="en-US"/>
        </a:p>
      </dgm:t>
    </dgm:pt>
    <dgm:pt modelId="{63BC0DE0-1F5B-4D2D-8744-8BEE3D81A4B9}" type="parTrans" cxnId="{D11D29BA-8B12-451B-AF05-0F2B478086E2}">
      <dgm:prSet/>
      <dgm:spPr/>
      <dgm:t>
        <a:bodyPr/>
        <a:lstStyle/>
        <a:p>
          <a:endParaRPr lang="en-US"/>
        </a:p>
      </dgm:t>
    </dgm:pt>
    <dgm:pt modelId="{2300DCD9-55EE-42AD-99C8-4892D1A9007E}" type="sibTrans" cxnId="{D11D29BA-8B12-451B-AF05-0F2B478086E2}">
      <dgm:prSet/>
      <dgm:spPr/>
      <dgm:t>
        <a:bodyPr/>
        <a:lstStyle/>
        <a:p>
          <a:endParaRPr lang="en-US"/>
        </a:p>
      </dgm:t>
    </dgm:pt>
    <dgm:pt modelId="{28615DC9-DFBC-4947-88B7-73F5E3FAF709}">
      <dgm:prSet/>
      <dgm:spPr/>
      <dgm:t>
        <a:bodyPr/>
        <a:lstStyle/>
        <a:p>
          <a:r>
            <a:rPr lang="nl-NL"/>
            <a:t>Vakantieactiviteiten</a:t>
          </a:r>
          <a:endParaRPr lang="en-US"/>
        </a:p>
      </dgm:t>
    </dgm:pt>
    <dgm:pt modelId="{C7D56657-579F-47C7-925D-D16D72447CF5}" type="parTrans" cxnId="{20EC4A56-0963-4129-949B-43781DEDA306}">
      <dgm:prSet/>
      <dgm:spPr/>
      <dgm:t>
        <a:bodyPr/>
        <a:lstStyle/>
        <a:p>
          <a:endParaRPr lang="en-US"/>
        </a:p>
      </dgm:t>
    </dgm:pt>
    <dgm:pt modelId="{588DB9AA-D7ED-4744-9CD4-EE449E5C1CF3}" type="sibTrans" cxnId="{20EC4A56-0963-4129-949B-43781DEDA306}">
      <dgm:prSet/>
      <dgm:spPr/>
      <dgm:t>
        <a:bodyPr/>
        <a:lstStyle/>
        <a:p>
          <a:endParaRPr lang="en-US"/>
        </a:p>
      </dgm:t>
    </dgm:pt>
    <dgm:pt modelId="{26C10BC3-1A6E-4197-B625-FC414F7BD55F}">
      <dgm:prSet/>
      <dgm:spPr/>
      <dgm:t>
        <a:bodyPr/>
        <a:lstStyle/>
        <a:p>
          <a:r>
            <a:rPr lang="nl-NL"/>
            <a:t>Vrijetijdsactiviteiten</a:t>
          </a:r>
          <a:endParaRPr lang="en-US"/>
        </a:p>
      </dgm:t>
    </dgm:pt>
    <dgm:pt modelId="{D62E9336-B221-4F70-97C3-57B561347389}" type="parTrans" cxnId="{52FE2AA9-9986-4BCD-B249-BD01143995D0}">
      <dgm:prSet/>
      <dgm:spPr/>
      <dgm:t>
        <a:bodyPr/>
        <a:lstStyle/>
        <a:p>
          <a:endParaRPr lang="en-US"/>
        </a:p>
      </dgm:t>
    </dgm:pt>
    <dgm:pt modelId="{7D4A26D7-8525-439D-B2CC-0B1ED35833FD}" type="sibTrans" cxnId="{52FE2AA9-9986-4BCD-B249-BD01143995D0}">
      <dgm:prSet/>
      <dgm:spPr/>
      <dgm:t>
        <a:bodyPr/>
        <a:lstStyle/>
        <a:p>
          <a:endParaRPr lang="en-US"/>
        </a:p>
      </dgm:t>
    </dgm:pt>
    <dgm:pt modelId="{CFFC9629-E56A-44A1-BBB7-A2D3ABD21002}">
      <dgm:prSet/>
      <dgm:spPr/>
      <dgm:t>
        <a:bodyPr/>
        <a:lstStyle/>
        <a:p>
          <a:r>
            <a:rPr lang="nl-NL"/>
            <a:t>Arbeidsmatige activiteiten</a:t>
          </a:r>
          <a:endParaRPr lang="en-US"/>
        </a:p>
      </dgm:t>
    </dgm:pt>
    <dgm:pt modelId="{280DED25-38D3-4A47-898A-717F68A97967}" type="parTrans" cxnId="{9761573F-EC99-46F4-90F6-98C63771D6B5}">
      <dgm:prSet/>
      <dgm:spPr/>
      <dgm:t>
        <a:bodyPr/>
        <a:lstStyle/>
        <a:p>
          <a:endParaRPr lang="en-US"/>
        </a:p>
      </dgm:t>
    </dgm:pt>
    <dgm:pt modelId="{B974D7D1-6AEF-43C4-9811-BCD507F34560}" type="sibTrans" cxnId="{9761573F-EC99-46F4-90F6-98C63771D6B5}">
      <dgm:prSet/>
      <dgm:spPr/>
      <dgm:t>
        <a:bodyPr/>
        <a:lstStyle/>
        <a:p>
          <a:endParaRPr lang="en-US"/>
        </a:p>
      </dgm:t>
    </dgm:pt>
    <dgm:pt modelId="{2D0B92AF-5827-4AD4-A181-8FD444B88557}" type="pres">
      <dgm:prSet presAssocID="{6803B840-A5EB-45A2-A0AF-474B1EBDD266}" presName="vert0" presStyleCnt="0">
        <dgm:presLayoutVars>
          <dgm:dir/>
          <dgm:animOne val="branch"/>
          <dgm:animLvl val="lvl"/>
        </dgm:presLayoutVars>
      </dgm:prSet>
      <dgm:spPr/>
    </dgm:pt>
    <dgm:pt modelId="{40BAE6FA-06CB-4636-B122-9FB53E298D19}" type="pres">
      <dgm:prSet presAssocID="{49E55089-BCF1-4620-859F-F8F9FF690B41}" presName="thickLine" presStyleLbl="alignNode1" presStyleIdx="0" presStyleCnt="7"/>
      <dgm:spPr/>
    </dgm:pt>
    <dgm:pt modelId="{E8A85240-9E14-4AFD-9C0E-6DAA37CE7619}" type="pres">
      <dgm:prSet presAssocID="{49E55089-BCF1-4620-859F-F8F9FF690B41}" presName="horz1" presStyleCnt="0"/>
      <dgm:spPr/>
    </dgm:pt>
    <dgm:pt modelId="{97394DAC-FEDC-46FB-8C65-B77B2BEEFE3A}" type="pres">
      <dgm:prSet presAssocID="{49E55089-BCF1-4620-859F-F8F9FF690B41}" presName="tx1" presStyleLbl="revTx" presStyleIdx="0" presStyleCnt="7"/>
      <dgm:spPr/>
    </dgm:pt>
    <dgm:pt modelId="{5CEBF49C-0DA1-438F-A0D7-E1CA2D47ACAD}" type="pres">
      <dgm:prSet presAssocID="{49E55089-BCF1-4620-859F-F8F9FF690B41}" presName="vert1" presStyleCnt="0"/>
      <dgm:spPr/>
    </dgm:pt>
    <dgm:pt modelId="{5B73310F-2DE8-41BB-AA2C-D04BF54046C0}" type="pres">
      <dgm:prSet presAssocID="{105391AC-6FB2-4EB7-A876-F141F601CF66}" presName="thickLine" presStyleLbl="alignNode1" presStyleIdx="1" presStyleCnt="7"/>
      <dgm:spPr/>
    </dgm:pt>
    <dgm:pt modelId="{2B549562-7A84-446E-9E12-C55EB5561B1C}" type="pres">
      <dgm:prSet presAssocID="{105391AC-6FB2-4EB7-A876-F141F601CF66}" presName="horz1" presStyleCnt="0"/>
      <dgm:spPr/>
    </dgm:pt>
    <dgm:pt modelId="{878000CD-8A39-4E2F-B8BF-5F646EF3EADA}" type="pres">
      <dgm:prSet presAssocID="{105391AC-6FB2-4EB7-A876-F141F601CF66}" presName="tx1" presStyleLbl="revTx" presStyleIdx="1" presStyleCnt="7"/>
      <dgm:spPr/>
    </dgm:pt>
    <dgm:pt modelId="{4F665054-941C-4512-B9E9-ED92496A00A4}" type="pres">
      <dgm:prSet presAssocID="{105391AC-6FB2-4EB7-A876-F141F601CF66}" presName="vert1" presStyleCnt="0"/>
      <dgm:spPr/>
    </dgm:pt>
    <dgm:pt modelId="{654934E1-989E-4C61-97D2-017B64DB8537}" type="pres">
      <dgm:prSet presAssocID="{2367F9AB-7339-4D5A-89A9-AFE67FA32C3A}" presName="thickLine" presStyleLbl="alignNode1" presStyleIdx="2" presStyleCnt="7"/>
      <dgm:spPr/>
    </dgm:pt>
    <dgm:pt modelId="{91048162-51F8-472A-81BC-1DE3201BF6EE}" type="pres">
      <dgm:prSet presAssocID="{2367F9AB-7339-4D5A-89A9-AFE67FA32C3A}" presName="horz1" presStyleCnt="0"/>
      <dgm:spPr/>
    </dgm:pt>
    <dgm:pt modelId="{8685669E-42E1-4F8D-B141-0F7AC5F4E655}" type="pres">
      <dgm:prSet presAssocID="{2367F9AB-7339-4D5A-89A9-AFE67FA32C3A}" presName="tx1" presStyleLbl="revTx" presStyleIdx="2" presStyleCnt="7"/>
      <dgm:spPr/>
    </dgm:pt>
    <dgm:pt modelId="{1B1282EF-92D6-49FD-A122-C6A79526FCFE}" type="pres">
      <dgm:prSet presAssocID="{2367F9AB-7339-4D5A-89A9-AFE67FA32C3A}" presName="vert1" presStyleCnt="0"/>
      <dgm:spPr/>
    </dgm:pt>
    <dgm:pt modelId="{F0991BC4-F265-49EA-971E-3BA17B3D00A7}" type="pres">
      <dgm:prSet presAssocID="{C2C2B0F3-09D9-464E-B33D-7003EB4F095D}" presName="thickLine" presStyleLbl="alignNode1" presStyleIdx="3" presStyleCnt="7"/>
      <dgm:spPr/>
    </dgm:pt>
    <dgm:pt modelId="{F5E53CFC-5124-463B-8DC5-0CD1C9AEC68F}" type="pres">
      <dgm:prSet presAssocID="{C2C2B0F3-09D9-464E-B33D-7003EB4F095D}" presName="horz1" presStyleCnt="0"/>
      <dgm:spPr/>
    </dgm:pt>
    <dgm:pt modelId="{272939FD-E4F9-491E-A8F2-AAA9A71E6503}" type="pres">
      <dgm:prSet presAssocID="{C2C2B0F3-09D9-464E-B33D-7003EB4F095D}" presName="tx1" presStyleLbl="revTx" presStyleIdx="3" presStyleCnt="7"/>
      <dgm:spPr/>
    </dgm:pt>
    <dgm:pt modelId="{AFBC2EB5-EB7E-4D0D-AD56-C9A3494C7B9E}" type="pres">
      <dgm:prSet presAssocID="{C2C2B0F3-09D9-464E-B33D-7003EB4F095D}" presName="vert1" presStyleCnt="0"/>
      <dgm:spPr/>
    </dgm:pt>
    <dgm:pt modelId="{F5D06C30-1AFD-4B2C-B2F8-F6DE9800F030}" type="pres">
      <dgm:prSet presAssocID="{28615DC9-DFBC-4947-88B7-73F5E3FAF709}" presName="thickLine" presStyleLbl="alignNode1" presStyleIdx="4" presStyleCnt="7"/>
      <dgm:spPr/>
    </dgm:pt>
    <dgm:pt modelId="{55875DD7-0279-4D92-B445-505F32286456}" type="pres">
      <dgm:prSet presAssocID="{28615DC9-DFBC-4947-88B7-73F5E3FAF709}" presName="horz1" presStyleCnt="0"/>
      <dgm:spPr/>
    </dgm:pt>
    <dgm:pt modelId="{B73B6C47-471C-4A3F-8F80-3E44DC8953D3}" type="pres">
      <dgm:prSet presAssocID="{28615DC9-DFBC-4947-88B7-73F5E3FAF709}" presName="tx1" presStyleLbl="revTx" presStyleIdx="4" presStyleCnt="7"/>
      <dgm:spPr/>
    </dgm:pt>
    <dgm:pt modelId="{E3C7EE74-A259-440C-841D-CED462444FFA}" type="pres">
      <dgm:prSet presAssocID="{28615DC9-DFBC-4947-88B7-73F5E3FAF709}" presName="vert1" presStyleCnt="0"/>
      <dgm:spPr/>
    </dgm:pt>
    <dgm:pt modelId="{F56BFED9-CAEA-4C31-B61E-739E6FCB513D}" type="pres">
      <dgm:prSet presAssocID="{26C10BC3-1A6E-4197-B625-FC414F7BD55F}" presName="thickLine" presStyleLbl="alignNode1" presStyleIdx="5" presStyleCnt="7"/>
      <dgm:spPr/>
    </dgm:pt>
    <dgm:pt modelId="{4588F620-0BF3-4069-8D1C-FD6BD13895B8}" type="pres">
      <dgm:prSet presAssocID="{26C10BC3-1A6E-4197-B625-FC414F7BD55F}" presName="horz1" presStyleCnt="0"/>
      <dgm:spPr/>
    </dgm:pt>
    <dgm:pt modelId="{38788413-1E58-479D-92B4-B184A9A6D781}" type="pres">
      <dgm:prSet presAssocID="{26C10BC3-1A6E-4197-B625-FC414F7BD55F}" presName="tx1" presStyleLbl="revTx" presStyleIdx="5" presStyleCnt="7"/>
      <dgm:spPr/>
    </dgm:pt>
    <dgm:pt modelId="{0148CCB5-6187-426A-A13A-ECF57F85CD6F}" type="pres">
      <dgm:prSet presAssocID="{26C10BC3-1A6E-4197-B625-FC414F7BD55F}" presName="vert1" presStyleCnt="0"/>
      <dgm:spPr/>
    </dgm:pt>
    <dgm:pt modelId="{977A3816-A682-4819-A8DE-2ECC581367A6}" type="pres">
      <dgm:prSet presAssocID="{CFFC9629-E56A-44A1-BBB7-A2D3ABD21002}" presName="thickLine" presStyleLbl="alignNode1" presStyleIdx="6" presStyleCnt="7"/>
      <dgm:spPr/>
    </dgm:pt>
    <dgm:pt modelId="{712FA011-F762-4318-AB35-1C3783DA9ED4}" type="pres">
      <dgm:prSet presAssocID="{CFFC9629-E56A-44A1-BBB7-A2D3ABD21002}" presName="horz1" presStyleCnt="0"/>
      <dgm:spPr/>
    </dgm:pt>
    <dgm:pt modelId="{4EAFFA27-753E-40EB-93A4-09753CA357E7}" type="pres">
      <dgm:prSet presAssocID="{CFFC9629-E56A-44A1-BBB7-A2D3ABD21002}" presName="tx1" presStyleLbl="revTx" presStyleIdx="6" presStyleCnt="7"/>
      <dgm:spPr/>
    </dgm:pt>
    <dgm:pt modelId="{01984ED2-0DB9-4300-B252-29EC02963C37}" type="pres">
      <dgm:prSet presAssocID="{CFFC9629-E56A-44A1-BBB7-A2D3ABD21002}" presName="vert1" presStyleCnt="0"/>
      <dgm:spPr/>
    </dgm:pt>
  </dgm:ptLst>
  <dgm:cxnLst>
    <dgm:cxn modelId="{6E7B2110-207D-49F3-A6AB-C339059AC52A}" srcId="{6803B840-A5EB-45A2-A0AF-474B1EBDD266}" destId="{2367F9AB-7339-4D5A-89A9-AFE67FA32C3A}" srcOrd="2" destOrd="0" parTransId="{62A13F96-CB6A-4C34-9E2B-BAC14536FB3B}" sibTransId="{A4EA2F58-E6CF-4EF7-B21D-2FE6662B9B2B}"/>
    <dgm:cxn modelId="{602C9C37-674A-49DF-849A-71E8E4484FD0}" srcId="{6803B840-A5EB-45A2-A0AF-474B1EBDD266}" destId="{49E55089-BCF1-4620-859F-F8F9FF690B41}" srcOrd="0" destOrd="0" parTransId="{93C11F07-F63A-4AD4-9718-5B1FE208F023}" sibTransId="{8A61E051-4095-4689-B53D-C08BDDD1E7B7}"/>
    <dgm:cxn modelId="{9761573F-EC99-46F4-90F6-98C63771D6B5}" srcId="{6803B840-A5EB-45A2-A0AF-474B1EBDD266}" destId="{CFFC9629-E56A-44A1-BBB7-A2D3ABD21002}" srcOrd="6" destOrd="0" parTransId="{280DED25-38D3-4A47-898A-717F68A97967}" sibTransId="{B974D7D1-6AEF-43C4-9811-BCD507F34560}"/>
    <dgm:cxn modelId="{6DC92B51-126A-40BF-AFC5-B713B73843B1}" type="presOf" srcId="{CFFC9629-E56A-44A1-BBB7-A2D3ABD21002}" destId="{4EAFFA27-753E-40EB-93A4-09753CA357E7}" srcOrd="0" destOrd="0" presId="urn:microsoft.com/office/officeart/2008/layout/LinedList"/>
    <dgm:cxn modelId="{20EC4A56-0963-4129-949B-43781DEDA306}" srcId="{6803B840-A5EB-45A2-A0AF-474B1EBDD266}" destId="{28615DC9-DFBC-4947-88B7-73F5E3FAF709}" srcOrd="4" destOrd="0" parTransId="{C7D56657-579F-47C7-925D-D16D72447CF5}" sibTransId="{588DB9AA-D7ED-4744-9CD4-EE449E5C1CF3}"/>
    <dgm:cxn modelId="{641D7287-2FDB-44F2-9F11-53F1558B218E}" srcId="{6803B840-A5EB-45A2-A0AF-474B1EBDD266}" destId="{105391AC-6FB2-4EB7-A876-F141F601CF66}" srcOrd="1" destOrd="0" parTransId="{2A1E4409-590D-4097-9CF9-10827AFCE12F}" sibTransId="{9C0BDB46-8CF8-4CCB-A6B4-D2A0D75973F8}"/>
    <dgm:cxn modelId="{7AD3BB8A-6577-4A82-8C73-CD436DB767B6}" type="presOf" srcId="{28615DC9-DFBC-4947-88B7-73F5E3FAF709}" destId="{B73B6C47-471C-4A3F-8F80-3E44DC8953D3}" srcOrd="0" destOrd="0" presId="urn:microsoft.com/office/officeart/2008/layout/LinedList"/>
    <dgm:cxn modelId="{20686392-6453-40D1-92B8-2DC9874DA029}" type="presOf" srcId="{6803B840-A5EB-45A2-A0AF-474B1EBDD266}" destId="{2D0B92AF-5827-4AD4-A181-8FD444B88557}" srcOrd="0" destOrd="0" presId="urn:microsoft.com/office/officeart/2008/layout/LinedList"/>
    <dgm:cxn modelId="{52FE2AA9-9986-4BCD-B249-BD01143995D0}" srcId="{6803B840-A5EB-45A2-A0AF-474B1EBDD266}" destId="{26C10BC3-1A6E-4197-B625-FC414F7BD55F}" srcOrd="5" destOrd="0" parTransId="{D62E9336-B221-4F70-97C3-57B561347389}" sibTransId="{7D4A26D7-8525-439D-B2CC-0B1ED35833FD}"/>
    <dgm:cxn modelId="{61CF6EAF-6205-4D9C-B60F-641F217B102A}" type="presOf" srcId="{26C10BC3-1A6E-4197-B625-FC414F7BD55F}" destId="{38788413-1E58-479D-92B4-B184A9A6D781}" srcOrd="0" destOrd="0" presId="urn:microsoft.com/office/officeart/2008/layout/LinedList"/>
    <dgm:cxn modelId="{52B155B1-BDC6-4693-AF90-8230EBFDC549}" type="presOf" srcId="{49E55089-BCF1-4620-859F-F8F9FF690B41}" destId="{97394DAC-FEDC-46FB-8C65-B77B2BEEFE3A}" srcOrd="0" destOrd="0" presId="urn:microsoft.com/office/officeart/2008/layout/LinedList"/>
    <dgm:cxn modelId="{77CAA8B9-7247-4A6D-9151-783868143923}" type="presOf" srcId="{C2C2B0F3-09D9-464E-B33D-7003EB4F095D}" destId="{272939FD-E4F9-491E-A8F2-AAA9A71E6503}" srcOrd="0" destOrd="0" presId="urn:microsoft.com/office/officeart/2008/layout/LinedList"/>
    <dgm:cxn modelId="{D11D29BA-8B12-451B-AF05-0F2B478086E2}" srcId="{6803B840-A5EB-45A2-A0AF-474B1EBDD266}" destId="{C2C2B0F3-09D9-464E-B33D-7003EB4F095D}" srcOrd="3" destOrd="0" parTransId="{63BC0DE0-1F5B-4D2D-8744-8BEE3D81A4B9}" sibTransId="{2300DCD9-55EE-42AD-99C8-4892D1A9007E}"/>
    <dgm:cxn modelId="{2006ACCE-6D6B-4099-B6C1-3AB8CA6777B3}" type="presOf" srcId="{2367F9AB-7339-4D5A-89A9-AFE67FA32C3A}" destId="{8685669E-42E1-4F8D-B141-0F7AC5F4E655}" srcOrd="0" destOrd="0" presId="urn:microsoft.com/office/officeart/2008/layout/LinedList"/>
    <dgm:cxn modelId="{0ADB57D4-26FE-4F08-A67E-C5AF2A398824}" type="presOf" srcId="{105391AC-6FB2-4EB7-A876-F141F601CF66}" destId="{878000CD-8A39-4E2F-B8BF-5F646EF3EADA}" srcOrd="0" destOrd="0" presId="urn:microsoft.com/office/officeart/2008/layout/LinedList"/>
    <dgm:cxn modelId="{132C19A6-CC5A-40BB-AD50-451CAF3C5182}" type="presParOf" srcId="{2D0B92AF-5827-4AD4-A181-8FD444B88557}" destId="{40BAE6FA-06CB-4636-B122-9FB53E298D19}" srcOrd="0" destOrd="0" presId="urn:microsoft.com/office/officeart/2008/layout/LinedList"/>
    <dgm:cxn modelId="{E92FFA93-9A4E-4C38-8EA1-C205F7C24013}" type="presParOf" srcId="{2D0B92AF-5827-4AD4-A181-8FD444B88557}" destId="{E8A85240-9E14-4AFD-9C0E-6DAA37CE7619}" srcOrd="1" destOrd="0" presId="urn:microsoft.com/office/officeart/2008/layout/LinedList"/>
    <dgm:cxn modelId="{29FE3A5E-9C4C-4EB5-B72E-E41864E98CAC}" type="presParOf" srcId="{E8A85240-9E14-4AFD-9C0E-6DAA37CE7619}" destId="{97394DAC-FEDC-46FB-8C65-B77B2BEEFE3A}" srcOrd="0" destOrd="0" presId="urn:microsoft.com/office/officeart/2008/layout/LinedList"/>
    <dgm:cxn modelId="{C964C32E-77E1-4AAF-AE2E-2C15830288E8}" type="presParOf" srcId="{E8A85240-9E14-4AFD-9C0E-6DAA37CE7619}" destId="{5CEBF49C-0DA1-438F-A0D7-E1CA2D47ACAD}" srcOrd="1" destOrd="0" presId="urn:microsoft.com/office/officeart/2008/layout/LinedList"/>
    <dgm:cxn modelId="{0E221668-8606-4EFC-BE46-E8ABDACAEFED}" type="presParOf" srcId="{2D0B92AF-5827-4AD4-A181-8FD444B88557}" destId="{5B73310F-2DE8-41BB-AA2C-D04BF54046C0}" srcOrd="2" destOrd="0" presId="urn:microsoft.com/office/officeart/2008/layout/LinedList"/>
    <dgm:cxn modelId="{5F98CED6-8FD5-4672-B343-1D3A30051088}" type="presParOf" srcId="{2D0B92AF-5827-4AD4-A181-8FD444B88557}" destId="{2B549562-7A84-446E-9E12-C55EB5561B1C}" srcOrd="3" destOrd="0" presId="urn:microsoft.com/office/officeart/2008/layout/LinedList"/>
    <dgm:cxn modelId="{64A80544-D937-472D-8B74-E4CB0F5A0CDD}" type="presParOf" srcId="{2B549562-7A84-446E-9E12-C55EB5561B1C}" destId="{878000CD-8A39-4E2F-B8BF-5F646EF3EADA}" srcOrd="0" destOrd="0" presId="urn:microsoft.com/office/officeart/2008/layout/LinedList"/>
    <dgm:cxn modelId="{D89FA275-8E70-4C23-940A-0DB80A7E329D}" type="presParOf" srcId="{2B549562-7A84-446E-9E12-C55EB5561B1C}" destId="{4F665054-941C-4512-B9E9-ED92496A00A4}" srcOrd="1" destOrd="0" presId="urn:microsoft.com/office/officeart/2008/layout/LinedList"/>
    <dgm:cxn modelId="{116E3EAB-3D7A-41BD-9602-280F94FBC022}" type="presParOf" srcId="{2D0B92AF-5827-4AD4-A181-8FD444B88557}" destId="{654934E1-989E-4C61-97D2-017B64DB8537}" srcOrd="4" destOrd="0" presId="urn:microsoft.com/office/officeart/2008/layout/LinedList"/>
    <dgm:cxn modelId="{67F4C866-009A-4760-A8D4-D96921604DCF}" type="presParOf" srcId="{2D0B92AF-5827-4AD4-A181-8FD444B88557}" destId="{91048162-51F8-472A-81BC-1DE3201BF6EE}" srcOrd="5" destOrd="0" presId="urn:microsoft.com/office/officeart/2008/layout/LinedList"/>
    <dgm:cxn modelId="{F06C0AE3-B77C-4624-BD58-B7F43C628418}" type="presParOf" srcId="{91048162-51F8-472A-81BC-1DE3201BF6EE}" destId="{8685669E-42E1-4F8D-B141-0F7AC5F4E655}" srcOrd="0" destOrd="0" presId="urn:microsoft.com/office/officeart/2008/layout/LinedList"/>
    <dgm:cxn modelId="{A711B7A3-4867-4452-B722-FF8C9F8112BE}" type="presParOf" srcId="{91048162-51F8-472A-81BC-1DE3201BF6EE}" destId="{1B1282EF-92D6-49FD-A122-C6A79526FCFE}" srcOrd="1" destOrd="0" presId="urn:microsoft.com/office/officeart/2008/layout/LinedList"/>
    <dgm:cxn modelId="{5D716E7E-0EB3-4DBF-8C88-72CB22524D83}" type="presParOf" srcId="{2D0B92AF-5827-4AD4-A181-8FD444B88557}" destId="{F0991BC4-F265-49EA-971E-3BA17B3D00A7}" srcOrd="6" destOrd="0" presId="urn:microsoft.com/office/officeart/2008/layout/LinedList"/>
    <dgm:cxn modelId="{7C836929-64B7-499E-BFDA-439DB4DCE5E6}" type="presParOf" srcId="{2D0B92AF-5827-4AD4-A181-8FD444B88557}" destId="{F5E53CFC-5124-463B-8DC5-0CD1C9AEC68F}" srcOrd="7" destOrd="0" presId="urn:microsoft.com/office/officeart/2008/layout/LinedList"/>
    <dgm:cxn modelId="{080A2231-B87D-498A-84D7-8C4962C12073}" type="presParOf" srcId="{F5E53CFC-5124-463B-8DC5-0CD1C9AEC68F}" destId="{272939FD-E4F9-491E-A8F2-AAA9A71E6503}" srcOrd="0" destOrd="0" presId="urn:microsoft.com/office/officeart/2008/layout/LinedList"/>
    <dgm:cxn modelId="{B36AA2DF-DFC7-4F0B-8298-BD5F8906A4C8}" type="presParOf" srcId="{F5E53CFC-5124-463B-8DC5-0CD1C9AEC68F}" destId="{AFBC2EB5-EB7E-4D0D-AD56-C9A3494C7B9E}" srcOrd="1" destOrd="0" presId="urn:microsoft.com/office/officeart/2008/layout/LinedList"/>
    <dgm:cxn modelId="{155C28E7-5E15-4F69-BC37-864B629DDA35}" type="presParOf" srcId="{2D0B92AF-5827-4AD4-A181-8FD444B88557}" destId="{F5D06C30-1AFD-4B2C-B2F8-F6DE9800F030}" srcOrd="8" destOrd="0" presId="urn:microsoft.com/office/officeart/2008/layout/LinedList"/>
    <dgm:cxn modelId="{02D9833E-7D45-46AC-A1A1-2F89C8C3A137}" type="presParOf" srcId="{2D0B92AF-5827-4AD4-A181-8FD444B88557}" destId="{55875DD7-0279-4D92-B445-505F32286456}" srcOrd="9" destOrd="0" presId="urn:microsoft.com/office/officeart/2008/layout/LinedList"/>
    <dgm:cxn modelId="{3A071777-1E4F-4A07-972E-8BAF004455C4}" type="presParOf" srcId="{55875DD7-0279-4D92-B445-505F32286456}" destId="{B73B6C47-471C-4A3F-8F80-3E44DC8953D3}" srcOrd="0" destOrd="0" presId="urn:microsoft.com/office/officeart/2008/layout/LinedList"/>
    <dgm:cxn modelId="{EC29C05B-DCEC-474F-8C77-0A2864549EFE}" type="presParOf" srcId="{55875DD7-0279-4D92-B445-505F32286456}" destId="{E3C7EE74-A259-440C-841D-CED462444FFA}" srcOrd="1" destOrd="0" presId="urn:microsoft.com/office/officeart/2008/layout/LinedList"/>
    <dgm:cxn modelId="{55E80441-8D1B-4FB2-8B97-CF3747FD8C4C}" type="presParOf" srcId="{2D0B92AF-5827-4AD4-A181-8FD444B88557}" destId="{F56BFED9-CAEA-4C31-B61E-739E6FCB513D}" srcOrd="10" destOrd="0" presId="urn:microsoft.com/office/officeart/2008/layout/LinedList"/>
    <dgm:cxn modelId="{1E6E543D-604D-4BBF-BA10-D3D23D8C2DC8}" type="presParOf" srcId="{2D0B92AF-5827-4AD4-A181-8FD444B88557}" destId="{4588F620-0BF3-4069-8D1C-FD6BD13895B8}" srcOrd="11" destOrd="0" presId="urn:microsoft.com/office/officeart/2008/layout/LinedList"/>
    <dgm:cxn modelId="{7E7B4AA5-A45E-4580-9555-D8BFF4699E06}" type="presParOf" srcId="{4588F620-0BF3-4069-8D1C-FD6BD13895B8}" destId="{38788413-1E58-479D-92B4-B184A9A6D781}" srcOrd="0" destOrd="0" presId="urn:microsoft.com/office/officeart/2008/layout/LinedList"/>
    <dgm:cxn modelId="{CDFFE015-B449-4A75-80E9-A4715BF2638E}" type="presParOf" srcId="{4588F620-0BF3-4069-8D1C-FD6BD13895B8}" destId="{0148CCB5-6187-426A-A13A-ECF57F85CD6F}" srcOrd="1" destOrd="0" presId="urn:microsoft.com/office/officeart/2008/layout/LinedList"/>
    <dgm:cxn modelId="{BA736752-1CA9-4609-8F35-C46C2BBF8B40}" type="presParOf" srcId="{2D0B92AF-5827-4AD4-A181-8FD444B88557}" destId="{977A3816-A682-4819-A8DE-2ECC581367A6}" srcOrd="12" destOrd="0" presId="urn:microsoft.com/office/officeart/2008/layout/LinedList"/>
    <dgm:cxn modelId="{34E2CDB4-1760-42DD-933B-D1AA55F1696C}" type="presParOf" srcId="{2D0B92AF-5827-4AD4-A181-8FD444B88557}" destId="{712FA011-F762-4318-AB35-1C3783DA9ED4}" srcOrd="13" destOrd="0" presId="urn:microsoft.com/office/officeart/2008/layout/LinedList"/>
    <dgm:cxn modelId="{556A6EA2-B266-4AF6-8B26-7BD6C6EE2F59}" type="presParOf" srcId="{712FA011-F762-4318-AB35-1C3783DA9ED4}" destId="{4EAFFA27-753E-40EB-93A4-09753CA357E7}" srcOrd="0" destOrd="0" presId="urn:microsoft.com/office/officeart/2008/layout/LinedList"/>
    <dgm:cxn modelId="{4BAF386D-25B0-4BFD-B0CA-4F236AEE44A0}" type="presParOf" srcId="{712FA011-F762-4318-AB35-1C3783DA9ED4}" destId="{01984ED2-0DB9-4300-B252-29EC02963C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7185D-8DEC-49B5-9144-5F541B21C42D}">
      <dsp:nvSpPr>
        <dsp:cNvPr id="0" name=""/>
        <dsp:cNvSpPr/>
      </dsp:nvSpPr>
      <dsp:spPr>
        <a:xfrm>
          <a:off x="0" y="47174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Wat is expressie?</a:t>
          </a:r>
          <a:endParaRPr lang="en-US" sz="3100" kern="1200"/>
        </a:p>
      </dsp:txBody>
      <dsp:txXfrm>
        <a:off x="35411" y="507151"/>
        <a:ext cx="5536228" cy="654577"/>
      </dsp:txXfrm>
    </dsp:sp>
    <dsp:sp modelId="{78C3C6E6-238B-43EA-AD0A-F61FE30375EC}">
      <dsp:nvSpPr>
        <dsp:cNvPr id="0" name=""/>
        <dsp:cNvSpPr/>
      </dsp:nvSpPr>
      <dsp:spPr>
        <a:xfrm>
          <a:off x="0" y="1286419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-208244"/>
                <a:satOff val="-12068"/>
                <a:lumOff val="-68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08244"/>
                <a:satOff val="-12068"/>
                <a:lumOff val="-68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08244"/>
                <a:satOff val="-12068"/>
                <a:lumOff val="-68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Wat is buiten de kaders denken?</a:t>
          </a:r>
          <a:endParaRPr lang="en-US" sz="3100" kern="1200"/>
        </a:p>
      </dsp:txBody>
      <dsp:txXfrm>
        <a:off x="35411" y="1321830"/>
        <a:ext cx="5536228" cy="654577"/>
      </dsp:txXfrm>
    </dsp:sp>
    <dsp:sp modelId="{CF065110-29A8-4CE4-A84A-FC954C7B2AA8}">
      <dsp:nvSpPr>
        <dsp:cNvPr id="0" name=""/>
        <dsp:cNvSpPr/>
      </dsp:nvSpPr>
      <dsp:spPr>
        <a:xfrm>
          <a:off x="0" y="210110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-416487"/>
                <a:satOff val="-24136"/>
                <a:lumOff val="-137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6487"/>
                <a:satOff val="-24136"/>
                <a:lumOff val="-137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6487"/>
                <a:satOff val="-24136"/>
                <a:lumOff val="-137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Examens</a:t>
          </a:r>
          <a:endParaRPr lang="en-US" sz="3100" kern="1200"/>
        </a:p>
      </dsp:txBody>
      <dsp:txXfrm>
        <a:off x="35411" y="2136511"/>
        <a:ext cx="5536228" cy="654577"/>
      </dsp:txXfrm>
    </dsp:sp>
    <dsp:sp modelId="{3AA8BCE4-42B9-49AA-B200-FCFE78DCDB1F}">
      <dsp:nvSpPr>
        <dsp:cNvPr id="0" name=""/>
        <dsp:cNvSpPr/>
      </dsp:nvSpPr>
      <dsp:spPr>
        <a:xfrm>
          <a:off x="0" y="291578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-624731"/>
                <a:satOff val="-36203"/>
                <a:lumOff val="-205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24731"/>
                <a:satOff val="-36203"/>
                <a:lumOff val="-205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24731"/>
                <a:satOff val="-36203"/>
                <a:lumOff val="-205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Plan van aanpak</a:t>
          </a:r>
          <a:endParaRPr lang="en-US" sz="3100" kern="1200"/>
        </a:p>
      </dsp:txBody>
      <dsp:txXfrm>
        <a:off x="35411" y="2951191"/>
        <a:ext cx="5536228" cy="654577"/>
      </dsp:txXfrm>
    </dsp:sp>
    <dsp:sp modelId="{6FC2A0BC-E8F3-4A11-A75A-E075E462C2CD}">
      <dsp:nvSpPr>
        <dsp:cNvPr id="0" name=""/>
        <dsp:cNvSpPr/>
      </dsp:nvSpPr>
      <dsp:spPr>
        <a:xfrm>
          <a:off x="0" y="373046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-832974"/>
                <a:satOff val="-48271"/>
                <a:lumOff val="-274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32974"/>
                <a:satOff val="-48271"/>
                <a:lumOff val="-274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32974"/>
                <a:satOff val="-48271"/>
                <a:lumOff val="-274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Belang van activiteiten </a:t>
          </a:r>
          <a:endParaRPr lang="en-US" sz="3100" kern="1200"/>
        </a:p>
      </dsp:txBody>
      <dsp:txXfrm>
        <a:off x="35411" y="3765871"/>
        <a:ext cx="5536228" cy="65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AE6FA-06CB-4636-B122-9FB53E298D19}">
      <dsp:nvSpPr>
        <dsp:cNvPr id="0" name=""/>
        <dsp:cNvSpPr/>
      </dsp:nvSpPr>
      <dsp:spPr>
        <a:xfrm>
          <a:off x="0" y="601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394DAC-FEDC-46FB-8C65-B77B2BEEFE3A}">
      <dsp:nvSpPr>
        <dsp:cNvPr id="0" name=""/>
        <dsp:cNvSpPr/>
      </dsp:nvSpPr>
      <dsp:spPr>
        <a:xfrm>
          <a:off x="0" y="601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Er zijn diverse situaties waarbij je samen met een client of je groep activiteiten bedenkt en uitvoert:</a:t>
          </a:r>
          <a:endParaRPr lang="en-US" sz="2000" kern="1200"/>
        </a:p>
      </dsp:txBody>
      <dsp:txXfrm>
        <a:off x="0" y="601"/>
        <a:ext cx="5607050" cy="703770"/>
      </dsp:txXfrm>
    </dsp:sp>
    <dsp:sp modelId="{5B73310F-2DE8-41BB-AA2C-D04BF54046C0}">
      <dsp:nvSpPr>
        <dsp:cNvPr id="0" name=""/>
        <dsp:cNvSpPr/>
      </dsp:nvSpPr>
      <dsp:spPr>
        <a:xfrm>
          <a:off x="0" y="704372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38829"/>
                <a:satOff val="-8045"/>
                <a:lumOff val="-45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38829"/>
                <a:satOff val="-8045"/>
                <a:lumOff val="-45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38829"/>
                <a:satOff val="-8045"/>
                <a:lumOff val="-45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38829"/>
              <a:satOff val="-8045"/>
              <a:lumOff val="-4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000CD-8A39-4E2F-B8BF-5F646EF3EADA}">
      <dsp:nvSpPr>
        <dsp:cNvPr id="0" name=""/>
        <dsp:cNvSpPr/>
      </dsp:nvSpPr>
      <dsp:spPr>
        <a:xfrm>
          <a:off x="0" y="704372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Dagelijkse activiteiten</a:t>
          </a:r>
          <a:endParaRPr lang="en-US" sz="2000" kern="1200"/>
        </a:p>
      </dsp:txBody>
      <dsp:txXfrm>
        <a:off x="0" y="704372"/>
        <a:ext cx="5607050" cy="703770"/>
      </dsp:txXfrm>
    </dsp:sp>
    <dsp:sp modelId="{654934E1-989E-4C61-97D2-017B64DB8537}">
      <dsp:nvSpPr>
        <dsp:cNvPr id="0" name=""/>
        <dsp:cNvSpPr/>
      </dsp:nvSpPr>
      <dsp:spPr>
        <a:xfrm>
          <a:off x="0" y="1408143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277658"/>
                <a:satOff val="-16090"/>
                <a:lumOff val="-91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77658"/>
                <a:satOff val="-16090"/>
                <a:lumOff val="-91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77658"/>
                <a:satOff val="-16090"/>
                <a:lumOff val="-91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77658"/>
              <a:satOff val="-16090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5669E-42E1-4F8D-B141-0F7AC5F4E655}">
      <dsp:nvSpPr>
        <dsp:cNvPr id="0" name=""/>
        <dsp:cNvSpPr/>
      </dsp:nvSpPr>
      <dsp:spPr>
        <a:xfrm>
          <a:off x="0" y="1408143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Ontwikkelingsactiviteiten</a:t>
          </a:r>
          <a:endParaRPr lang="en-US" sz="2000" kern="1200"/>
        </a:p>
      </dsp:txBody>
      <dsp:txXfrm>
        <a:off x="0" y="1408143"/>
        <a:ext cx="5607050" cy="703770"/>
      </dsp:txXfrm>
    </dsp:sp>
    <dsp:sp modelId="{F0991BC4-F265-49EA-971E-3BA17B3D00A7}">
      <dsp:nvSpPr>
        <dsp:cNvPr id="0" name=""/>
        <dsp:cNvSpPr/>
      </dsp:nvSpPr>
      <dsp:spPr>
        <a:xfrm>
          <a:off x="0" y="2111914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416487"/>
                <a:satOff val="-24136"/>
                <a:lumOff val="-137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6487"/>
                <a:satOff val="-24136"/>
                <a:lumOff val="-137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6487"/>
                <a:satOff val="-24136"/>
                <a:lumOff val="-137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16487"/>
              <a:satOff val="-24136"/>
              <a:lumOff val="-13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2939FD-E4F9-491E-A8F2-AAA9A71E6503}">
      <dsp:nvSpPr>
        <dsp:cNvPr id="0" name=""/>
        <dsp:cNvSpPr/>
      </dsp:nvSpPr>
      <dsp:spPr>
        <a:xfrm>
          <a:off x="0" y="2111914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Thema-activiteiten</a:t>
          </a:r>
          <a:endParaRPr lang="en-US" sz="2000" kern="1200"/>
        </a:p>
      </dsp:txBody>
      <dsp:txXfrm>
        <a:off x="0" y="2111914"/>
        <a:ext cx="5607050" cy="703770"/>
      </dsp:txXfrm>
    </dsp:sp>
    <dsp:sp modelId="{F5D06C30-1AFD-4B2C-B2F8-F6DE9800F030}">
      <dsp:nvSpPr>
        <dsp:cNvPr id="0" name=""/>
        <dsp:cNvSpPr/>
      </dsp:nvSpPr>
      <dsp:spPr>
        <a:xfrm>
          <a:off x="0" y="2815685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55316"/>
                <a:satOff val="-32181"/>
                <a:lumOff val="-183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55316"/>
                <a:satOff val="-32181"/>
                <a:lumOff val="-183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55316"/>
                <a:satOff val="-32181"/>
                <a:lumOff val="-183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55316"/>
              <a:satOff val="-32181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B6C47-471C-4A3F-8F80-3E44DC8953D3}">
      <dsp:nvSpPr>
        <dsp:cNvPr id="0" name=""/>
        <dsp:cNvSpPr/>
      </dsp:nvSpPr>
      <dsp:spPr>
        <a:xfrm>
          <a:off x="0" y="2815685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Vakantieactiviteiten</a:t>
          </a:r>
          <a:endParaRPr lang="en-US" sz="2000" kern="1200"/>
        </a:p>
      </dsp:txBody>
      <dsp:txXfrm>
        <a:off x="0" y="2815685"/>
        <a:ext cx="5607050" cy="703770"/>
      </dsp:txXfrm>
    </dsp:sp>
    <dsp:sp modelId="{F56BFED9-CAEA-4C31-B61E-739E6FCB513D}">
      <dsp:nvSpPr>
        <dsp:cNvPr id="0" name=""/>
        <dsp:cNvSpPr/>
      </dsp:nvSpPr>
      <dsp:spPr>
        <a:xfrm>
          <a:off x="0" y="351945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694145"/>
                <a:satOff val="-40226"/>
                <a:lumOff val="-228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4145"/>
                <a:satOff val="-40226"/>
                <a:lumOff val="-228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4145"/>
                <a:satOff val="-40226"/>
                <a:lumOff val="-228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94145"/>
              <a:satOff val="-40226"/>
              <a:lumOff val="-22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788413-1E58-479D-92B4-B184A9A6D781}">
      <dsp:nvSpPr>
        <dsp:cNvPr id="0" name=""/>
        <dsp:cNvSpPr/>
      </dsp:nvSpPr>
      <dsp:spPr>
        <a:xfrm>
          <a:off x="0" y="3519456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Vrijetijdsactiviteiten</a:t>
          </a:r>
          <a:endParaRPr lang="en-US" sz="2000" kern="1200"/>
        </a:p>
      </dsp:txBody>
      <dsp:txXfrm>
        <a:off x="0" y="3519456"/>
        <a:ext cx="5607050" cy="703770"/>
      </dsp:txXfrm>
    </dsp:sp>
    <dsp:sp modelId="{977A3816-A682-4819-A8DE-2ECC581367A6}">
      <dsp:nvSpPr>
        <dsp:cNvPr id="0" name=""/>
        <dsp:cNvSpPr/>
      </dsp:nvSpPr>
      <dsp:spPr>
        <a:xfrm>
          <a:off x="0" y="4223227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832974"/>
                <a:satOff val="-48271"/>
                <a:lumOff val="-274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32974"/>
                <a:satOff val="-48271"/>
                <a:lumOff val="-274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32974"/>
                <a:satOff val="-48271"/>
                <a:lumOff val="-274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32974"/>
              <a:satOff val="-48271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AFFA27-753E-40EB-93A4-09753CA357E7}">
      <dsp:nvSpPr>
        <dsp:cNvPr id="0" name=""/>
        <dsp:cNvSpPr/>
      </dsp:nvSpPr>
      <dsp:spPr>
        <a:xfrm>
          <a:off x="0" y="4223227"/>
          <a:ext cx="5607050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Arbeidsmatige activiteiten</a:t>
          </a:r>
          <a:endParaRPr lang="en-US" sz="2000" kern="1200"/>
        </a:p>
      </dsp:txBody>
      <dsp:txXfrm>
        <a:off x="0" y="4223227"/>
        <a:ext cx="5607050" cy="703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518F9-26D2-439D-9913-C52E8AF7774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5C4D6-32FB-4B0A-8899-B45BB2AB68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83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97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84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Miniclub</a:t>
            </a:r>
          </a:p>
          <a:p>
            <a:r>
              <a:rPr lang="nl-NL" dirty="0"/>
              <a:t>Animatieclub</a:t>
            </a:r>
          </a:p>
          <a:p>
            <a:r>
              <a:rPr lang="nl-NL" dirty="0"/>
              <a:t>Tennissen</a:t>
            </a:r>
          </a:p>
          <a:p>
            <a:r>
              <a:rPr lang="nl-NL" dirty="0" err="1"/>
              <a:t>Aquagym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783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98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Paarden verzorgen (poetsen, helpen met voeren)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Stallen verzorgen (vegen, uitmesten,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opstrooien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Huishoudelijke klussen.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Onze andere dieren verzorgen.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Verzorging harnachement.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(fruit)Tuin onderhoud.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777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Welke woorden vallen jullie op in de tekst? Schrijf die in de chat!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777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wat waar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C4D6-32FB-4B0A-8899-B45BB2AB68D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90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98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3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2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88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29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63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620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Lichamelijk kun je denken aan balspelletjes (gooien, rollen, vangen) , ergens op klauteren, een ouderwetse blokkendoos om te leren stapelen, puzzeltjes, tekeningen maken, kleurplaten, een spelletje sjoelen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5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6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9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4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4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4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6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TyaxzXPuw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5D5F3-32A4-477C-A6FF-D69E2F6BE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69557"/>
            <a:ext cx="8991600" cy="1080296"/>
          </a:xfrm>
        </p:spPr>
        <p:txBody>
          <a:bodyPr>
            <a:normAutofit/>
          </a:bodyPr>
          <a:lstStyle/>
          <a:p>
            <a:r>
              <a:rPr lang="nl-NL"/>
              <a:t>Expressief talent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6CEDF6-A088-4E21-81DE-FE3F147B6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840224"/>
            <a:ext cx="6801612" cy="123989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Module B</a:t>
            </a:r>
          </a:p>
          <a:p>
            <a:r>
              <a:rPr lang="nl-NL" dirty="0">
                <a:solidFill>
                  <a:schemeClr val="tx1"/>
                </a:solidFill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2446480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6DF82-26F5-4242-88F5-85D057FAA7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sz="2400">
                <a:solidFill>
                  <a:schemeClr val="tx1"/>
                </a:solidFill>
              </a:rPr>
              <a:t>Wat is buiten de kaders denken?</a:t>
            </a:r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5" name="Afbeelding 5" descr="Blije vrouw in de regen">
            <a:extLst>
              <a:ext uri="{FF2B5EF4-FFF2-40B4-BE49-F238E27FC236}">
                <a16:creationId xmlns:a16="http://schemas.microsoft.com/office/drawing/2014/main" id="{D96BA4E3-50A4-4273-A17A-6B6D4B7DE8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47" r="20347"/>
          <a:stretch/>
        </p:blipFill>
        <p:spPr/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21AB8-D77B-4E43-BB44-FE597CD93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endParaRPr lang="nl-NL">
              <a:solidFill>
                <a:schemeClr val="bg1"/>
              </a:solidFill>
            </a:endParaRPr>
          </a:p>
          <a:p>
            <a:endParaRPr lang="nl-NL">
              <a:solidFill>
                <a:schemeClr val="bg1"/>
              </a:solidFill>
            </a:endParaRPr>
          </a:p>
          <a:p>
            <a:endParaRPr lang="nl-NL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7360F-CD07-4AF8-986F-8717F1AE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91" y="1639979"/>
            <a:ext cx="4494998" cy="1134640"/>
          </a:xfrm>
        </p:spPr>
        <p:txBody>
          <a:bodyPr/>
          <a:lstStyle/>
          <a:p>
            <a:r>
              <a:rPr lang="nl-NL" sz="4400" b="1" i="1" dirty="0">
                <a:latin typeface="Gabriola"/>
              </a:rPr>
              <a:t>OUT OF THE BOX</a:t>
            </a:r>
          </a:p>
        </p:txBody>
      </p:sp>
      <p:pic>
        <p:nvPicPr>
          <p:cNvPr id="5" name="Afbeelding 5" descr="Persoon die drumt">
            <a:extLst>
              <a:ext uri="{FF2B5EF4-FFF2-40B4-BE49-F238E27FC236}">
                <a16:creationId xmlns:a16="http://schemas.microsoft.com/office/drawing/2014/main" id="{4E23534C-B923-4C45-AF4F-BAF2E93DEF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47" r="20347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777E37-D2D2-4C12-B8BE-EC463DA61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455" y="3219239"/>
            <a:ext cx="3794760" cy="2194037"/>
          </a:xfrm>
        </p:spPr>
        <p:txBody>
          <a:bodyPr vert="horz" lIns="91440" tIns="45720" rIns="91440" bIns="45720" rtlCol="0" anchor="t" anchorCtr="1">
            <a:noAutofit/>
          </a:bodyPr>
          <a:lstStyle/>
          <a:p>
            <a:r>
              <a:rPr lang="nl-NL" sz="2800" dirty="0"/>
              <a:t>ANDERS DAN ANDERS DENKEN</a:t>
            </a:r>
          </a:p>
          <a:p>
            <a:endParaRPr lang="nl-NL" sz="2800" dirty="0"/>
          </a:p>
          <a:p>
            <a:r>
              <a:rPr lang="nl-NL" sz="2800" dirty="0"/>
              <a:t>CREATIEVE OPLOSSINGEN ZOEKEN</a:t>
            </a:r>
          </a:p>
        </p:txBody>
      </p:sp>
    </p:spTree>
    <p:extLst>
      <p:ext uri="{BB962C8B-B14F-4D97-AF65-F5344CB8AC3E}">
        <p14:creationId xmlns:p14="http://schemas.microsoft.com/office/powerpoint/2010/main" val="364999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84FCAC7-BC48-4DC8-87F4-21F3E45D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F2341B-C298-42C2-B05A-2A8AC700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737" y="4269282"/>
            <a:ext cx="9768526" cy="1948640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1600" b="1" dirty="0" err="1">
                <a:solidFill>
                  <a:srgbClr val="262626"/>
                </a:solidFill>
              </a:rPr>
              <a:t>Theorie</a:t>
            </a:r>
            <a:r>
              <a:rPr lang="en-US" sz="1600" b="1" dirty="0">
                <a:solidFill>
                  <a:srgbClr val="262626"/>
                </a:solidFill>
              </a:rPr>
              <a:t>: Het </a:t>
            </a:r>
            <a:r>
              <a:rPr lang="en-US" sz="1600" b="1" dirty="0" err="1">
                <a:solidFill>
                  <a:srgbClr val="262626"/>
                </a:solidFill>
              </a:rPr>
              <a:t>belang</a:t>
            </a:r>
            <a:r>
              <a:rPr lang="en-US" sz="1600" b="1" dirty="0">
                <a:solidFill>
                  <a:srgbClr val="262626"/>
                </a:solidFill>
              </a:rPr>
              <a:t> van activiteiten</a:t>
            </a:r>
            <a:br>
              <a:rPr lang="en-US" sz="1600" b="1" dirty="0">
                <a:solidFill>
                  <a:srgbClr val="262626"/>
                </a:solidFill>
              </a:rPr>
            </a:br>
            <a:br>
              <a:rPr lang="en-US" sz="1600" b="1" dirty="0">
                <a:solidFill>
                  <a:srgbClr val="262626"/>
                </a:solidFill>
              </a:rPr>
            </a:br>
            <a:br>
              <a:rPr lang="en-US" sz="1600" b="1" dirty="0">
                <a:solidFill>
                  <a:srgbClr val="262626"/>
                </a:solidFill>
              </a:rPr>
            </a:br>
            <a:br>
              <a:rPr lang="en-US" sz="1600" b="1" dirty="0">
                <a:solidFill>
                  <a:srgbClr val="262626"/>
                </a:solidFill>
              </a:rPr>
            </a:br>
            <a:br>
              <a:rPr lang="en-US" sz="1600" b="1" dirty="0">
                <a:solidFill>
                  <a:srgbClr val="262626"/>
                </a:solidFill>
              </a:rPr>
            </a:br>
            <a:r>
              <a:rPr lang="en-US" sz="1600" b="1" dirty="0" err="1">
                <a:solidFill>
                  <a:srgbClr val="262626"/>
                </a:solidFill>
              </a:rPr>
              <a:t>Boek</a:t>
            </a:r>
            <a:r>
              <a:rPr lang="en-US" sz="1600" b="1" dirty="0">
                <a:solidFill>
                  <a:srgbClr val="262626"/>
                </a:solidFill>
              </a:rPr>
              <a:t>: </a:t>
            </a:r>
            <a:r>
              <a:rPr lang="en-US" sz="1600" b="1" dirty="0" err="1">
                <a:solidFill>
                  <a:srgbClr val="262626"/>
                </a:solidFill>
              </a:rPr>
              <a:t>methodiek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en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begeleiden</a:t>
            </a:r>
            <a:r>
              <a:rPr lang="en-US" sz="1600" b="1" dirty="0">
                <a:solidFill>
                  <a:srgbClr val="262626"/>
                </a:solidFill>
              </a:rPr>
              <a:t> voor </a:t>
            </a:r>
            <a:r>
              <a:rPr lang="en-US" sz="1600" b="1" dirty="0" err="1">
                <a:solidFill>
                  <a:srgbClr val="262626"/>
                </a:solidFill>
              </a:rPr>
              <a:t>mz</a:t>
            </a:r>
            <a:br>
              <a:rPr lang="en-US" sz="1600" b="1" dirty="0">
                <a:solidFill>
                  <a:srgbClr val="262626"/>
                </a:solidFill>
              </a:rPr>
            </a:br>
            <a:br>
              <a:rPr lang="en-US" sz="1600" b="1" dirty="0">
                <a:solidFill>
                  <a:srgbClr val="262626"/>
                </a:solidFill>
              </a:rPr>
            </a:br>
            <a:r>
              <a:rPr lang="en-US" sz="1600" b="1" dirty="0">
                <a:solidFill>
                  <a:srgbClr val="262626"/>
                </a:solidFill>
              </a:rPr>
              <a:t>BRON: THEMA 12 – ACTIVEITEN (</a:t>
            </a:r>
            <a:r>
              <a:rPr lang="en-US" sz="1600" b="1" dirty="0" err="1">
                <a:solidFill>
                  <a:srgbClr val="262626"/>
                </a:solidFill>
              </a:rPr>
              <a:t>vanaf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blz</a:t>
            </a:r>
            <a:r>
              <a:rPr lang="en-US" sz="1600" b="1" dirty="0">
                <a:solidFill>
                  <a:srgbClr val="262626"/>
                </a:solidFill>
              </a:rPr>
              <a:t> 229)</a:t>
            </a:r>
            <a:br>
              <a:rPr lang="en-US" sz="1600" b="1" dirty="0">
                <a:solidFill>
                  <a:srgbClr val="262626"/>
                </a:solidFill>
              </a:rPr>
            </a:br>
            <a:endParaRPr lang="en-US" sz="1600" b="1" dirty="0">
              <a:solidFill>
                <a:srgbClr val="262626"/>
              </a:solidFill>
            </a:endParaRPr>
          </a:p>
        </p:txBody>
      </p:sp>
      <p:pic>
        <p:nvPicPr>
          <p:cNvPr id="18" name="Graphic 11" descr="Voettekst">
            <a:extLst>
              <a:ext uri="{FF2B5EF4-FFF2-40B4-BE49-F238E27FC236}">
                <a16:creationId xmlns:a16="http://schemas.microsoft.com/office/drawing/2014/main" id="{8947EC07-5D53-4FAD-A05B-DD796808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346" y="640078"/>
            <a:ext cx="3301307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79343-C966-4CE2-B720-0C667FED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Vraag aan de groep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98578-EAAF-4B7F-BA91-B5DF6B28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523" y="1424075"/>
            <a:ext cx="5408696" cy="5252722"/>
          </a:xfrm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Waarom zijn activiteiten belangrijk voor mensen?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Wat zal er gebeuren als er geen activiteiten meer zijn?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8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758C8-AC64-48A3-AFF0-F93989A9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Het belang van activiteiten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C4C3E1-0EC1-4867-8296-89676D9A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Roboto-Light"/>
              </a:rPr>
              <a:t>Het plannen van activiteiten brengt structuur in de dag, zo creëer je vaste momenten om te eten, te ontspannen, bezig te zijn en te rusten. Die momenten heeft iedereen nodig. </a:t>
            </a:r>
          </a:p>
          <a:p>
            <a:endParaRPr lang="nl-NL" dirty="0">
              <a:solidFill>
                <a:schemeClr val="bg1"/>
              </a:solidFill>
              <a:latin typeface="Roboto-Light"/>
            </a:endParaRPr>
          </a:p>
          <a:p>
            <a:r>
              <a:rPr lang="nl-NL" dirty="0">
                <a:solidFill>
                  <a:schemeClr val="bg1"/>
                </a:solidFill>
                <a:latin typeface="Roboto-Light"/>
              </a:rPr>
              <a:t>Samen iets ondernemen, geeft je het gevoel dat je ergens bij hoort. Je neemt actief deel aan de maatschappij en doet sociale contacten op. </a:t>
            </a:r>
          </a:p>
          <a:p>
            <a:endParaRPr lang="nl-NL" dirty="0">
              <a:solidFill>
                <a:schemeClr val="bg1"/>
              </a:solidFill>
              <a:latin typeface="Roboto-Light"/>
            </a:endParaRPr>
          </a:p>
          <a:p>
            <a:r>
              <a:rPr lang="nl-NL" dirty="0">
                <a:solidFill>
                  <a:schemeClr val="bg1"/>
                </a:solidFill>
                <a:latin typeface="Roboto-Light"/>
              </a:rPr>
              <a:t>Door actief bezig zijn, ontwikkel je kennis en vaardigheden, waardoor je zelfstandiger wordt.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Activiteiten </a:t>
            </a:r>
            <a:r>
              <a:rPr lang="en-US" sz="2400" dirty="0" err="1">
                <a:solidFill>
                  <a:schemeClr val="bg1"/>
                </a:solidFill>
              </a:rPr>
              <a:t>categorieën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54BE77-3F80-4728-AE23-52C51F12CBB7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Activiteiten kun je indelen in categorieën. Onder een </a:t>
            </a:r>
            <a:r>
              <a:rPr lang="en-US" b="1">
                <a:solidFill>
                  <a:schemeClr val="bg1"/>
                </a:solidFill>
              </a:rPr>
              <a:t>activiteitencategorie</a:t>
            </a:r>
            <a:r>
              <a:rPr lang="en-US">
                <a:solidFill>
                  <a:schemeClr val="bg1"/>
                </a:solidFill>
              </a:rPr>
              <a:t> vallen alle activiteiten die eenzelfde doel nastreven en waarbij van dezelfde soort middelen gebruik wordt gemaakt. Er zijn dertien categorieën:</a:t>
            </a:r>
          </a:p>
        </p:txBody>
      </p:sp>
    </p:spTree>
    <p:extLst>
      <p:ext uri="{BB962C8B-B14F-4D97-AF65-F5344CB8AC3E}">
        <p14:creationId xmlns:p14="http://schemas.microsoft.com/office/powerpoint/2010/main" val="427321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De </a:t>
            </a:r>
            <a:r>
              <a:rPr lang="en-US" sz="2200" b="1" dirty="0" err="1">
                <a:solidFill>
                  <a:schemeClr val="tx1"/>
                </a:solidFill>
              </a:rPr>
              <a:t>betekenis</a:t>
            </a:r>
            <a:r>
              <a:rPr lang="en-US" sz="2200" b="1" dirty="0">
                <a:solidFill>
                  <a:schemeClr val="tx1"/>
                </a:solidFill>
              </a:rPr>
              <a:t> van activiteiten voor </a:t>
            </a:r>
            <a:r>
              <a:rPr lang="en-US" sz="2200" b="1" dirty="0" err="1">
                <a:solidFill>
                  <a:schemeClr val="tx1"/>
                </a:solidFill>
              </a:rPr>
              <a:t>cliënten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9303E13-DAA4-4D66-A955-45FFABA7ACF9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Cliënten voelen zich nuttig als ze ergens aan meedoen, het geeft ze het gevoel van ‘samen’ en erbij horen (=zingeving).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i="1">
                <a:solidFill>
                  <a:schemeClr val="bg1"/>
                </a:solidFill>
              </a:rPr>
              <a:t>Vraag aan de groep: </a:t>
            </a:r>
            <a:r>
              <a:rPr lang="en-US" i="1">
                <a:solidFill>
                  <a:schemeClr val="bg1"/>
                </a:solidFill>
              </a:rPr>
              <a:t>kun je een koppeling maken met betekenis geven aan je eigen leven? (dus wat voor jou belangrijk is).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6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>
                <a:solidFill>
                  <a:srgbClr val="262626"/>
                </a:solidFill>
              </a:rPr>
              <a:t>Activiteiten </a:t>
            </a:r>
            <a:br>
              <a:rPr lang="en-US" sz="2600">
                <a:solidFill>
                  <a:srgbClr val="262626"/>
                </a:solidFill>
              </a:rPr>
            </a:br>
            <a:r>
              <a:rPr lang="en-US" sz="2600">
                <a:solidFill>
                  <a:srgbClr val="262626"/>
                </a:solidFill>
              </a:rPr>
              <a:t>categorieën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FB1C8-355E-4D92-B894-A209E2C2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295C41-2A65-4846-AE2F-5F285DE8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49" y="640080"/>
            <a:ext cx="5679798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3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>
                <a:solidFill>
                  <a:srgbClr val="262626"/>
                </a:solidFill>
              </a:rPr>
              <a:t>Onder welke  </a:t>
            </a:r>
            <a:br>
              <a:rPr lang="en-US" sz="2000">
                <a:solidFill>
                  <a:srgbClr val="262626"/>
                </a:solidFill>
              </a:rPr>
            </a:br>
            <a:r>
              <a:rPr lang="en-US" sz="2000">
                <a:solidFill>
                  <a:srgbClr val="262626"/>
                </a:solidFill>
              </a:rPr>
              <a:t>categorieën</a:t>
            </a:r>
            <a:br>
              <a:rPr lang="en-US" sz="2000">
                <a:solidFill>
                  <a:srgbClr val="262626"/>
                </a:solidFill>
              </a:rPr>
            </a:br>
            <a:r>
              <a:rPr lang="en-US" sz="2000">
                <a:solidFill>
                  <a:srgbClr val="262626"/>
                </a:solidFill>
              </a:rPr>
              <a:t>valt wandelen </a:t>
            </a:r>
            <a:br>
              <a:rPr lang="en-US" sz="2000">
                <a:solidFill>
                  <a:srgbClr val="262626"/>
                </a:solidFill>
              </a:rPr>
            </a:br>
            <a:r>
              <a:rPr lang="en-US" sz="2000">
                <a:solidFill>
                  <a:srgbClr val="262626"/>
                </a:solidFill>
              </a:rPr>
              <a:t>met een client?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FB1C8-355E-4D92-B894-A209E2C2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295C41-2A65-4846-AE2F-5F285DE8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49" y="640080"/>
            <a:ext cx="5679798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56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>
                <a:solidFill>
                  <a:srgbClr val="262626"/>
                </a:solidFill>
              </a:rPr>
              <a:t>Onder welke </a:t>
            </a:r>
            <a:br>
              <a:rPr lang="en-US" sz="1500">
                <a:solidFill>
                  <a:srgbClr val="262626"/>
                </a:solidFill>
              </a:rPr>
            </a:br>
            <a:r>
              <a:rPr lang="en-US" sz="1500">
                <a:solidFill>
                  <a:srgbClr val="262626"/>
                </a:solidFill>
              </a:rPr>
              <a:t>categorieën</a:t>
            </a:r>
            <a:br>
              <a:rPr lang="en-US" sz="1500">
                <a:solidFill>
                  <a:srgbClr val="262626"/>
                </a:solidFill>
              </a:rPr>
            </a:br>
            <a:r>
              <a:rPr lang="en-US" sz="1500">
                <a:solidFill>
                  <a:srgbClr val="262626"/>
                </a:solidFill>
              </a:rPr>
              <a:t>valt het naspelen</a:t>
            </a:r>
            <a:br>
              <a:rPr lang="en-US" sz="1500">
                <a:solidFill>
                  <a:srgbClr val="262626"/>
                </a:solidFill>
              </a:rPr>
            </a:br>
            <a:r>
              <a:rPr lang="en-US" sz="1500">
                <a:solidFill>
                  <a:srgbClr val="262626"/>
                </a:solidFill>
              </a:rPr>
              <a:t>van een moeilijke</a:t>
            </a:r>
            <a:br>
              <a:rPr lang="en-US" sz="1500">
                <a:solidFill>
                  <a:srgbClr val="262626"/>
                </a:solidFill>
              </a:rPr>
            </a:br>
            <a:r>
              <a:rPr lang="en-US" sz="1500">
                <a:solidFill>
                  <a:srgbClr val="262626"/>
                </a:solidFill>
              </a:rPr>
              <a:t>situatie van een</a:t>
            </a:r>
            <a:br>
              <a:rPr lang="en-US" sz="1500">
                <a:solidFill>
                  <a:srgbClr val="262626"/>
                </a:solidFill>
              </a:rPr>
            </a:br>
            <a:r>
              <a:rPr lang="en-US" sz="1500">
                <a:solidFill>
                  <a:srgbClr val="262626"/>
                </a:solidFill>
              </a:rPr>
              <a:t>jongere?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FB1C8-355E-4D92-B894-A209E2C2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295C41-2A65-4846-AE2F-5F285DE8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850" y="417195"/>
            <a:ext cx="6500478" cy="60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6ED86-F830-4FA6-AF39-C1991A33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sz="2400">
                <a:solidFill>
                  <a:schemeClr val="tx1"/>
                </a:solidFill>
              </a:rPr>
              <a:t>Terugblik vorige les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F8C25-F72E-4A0B-9D98-EFF1F9BF0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Hoe is het gegaan met de opdracht?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Animatie / Stopmotion</a:t>
            </a:r>
          </a:p>
        </p:txBody>
      </p:sp>
    </p:spTree>
    <p:extLst>
      <p:ext uri="{BB962C8B-B14F-4D97-AF65-F5344CB8AC3E}">
        <p14:creationId xmlns:p14="http://schemas.microsoft.com/office/powerpoint/2010/main" val="3016792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 err="1">
                <a:solidFill>
                  <a:srgbClr val="262626"/>
                </a:solidFill>
              </a:rPr>
              <a:t>En</a:t>
            </a:r>
            <a:r>
              <a:rPr lang="en-US" sz="2400" dirty="0">
                <a:solidFill>
                  <a:srgbClr val="262626"/>
                </a:solidFill>
              </a:rPr>
              <a:t> </a:t>
            </a:r>
            <a:r>
              <a:rPr lang="en-US" sz="2400" dirty="0" err="1">
                <a:solidFill>
                  <a:srgbClr val="262626"/>
                </a:solidFill>
              </a:rPr>
              <a:t>een</a:t>
            </a:r>
            <a:r>
              <a:rPr lang="en-US" sz="2400" dirty="0">
                <a:solidFill>
                  <a:srgbClr val="262626"/>
                </a:solidFill>
              </a:rPr>
              <a:t> </a:t>
            </a:r>
            <a:r>
              <a:rPr lang="en-US" sz="2400" dirty="0" err="1">
                <a:solidFill>
                  <a:srgbClr val="262626"/>
                </a:solidFill>
              </a:rPr>
              <a:t>potje</a:t>
            </a:r>
            <a:r>
              <a:rPr lang="en-US" sz="2400" dirty="0">
                <a:solidFill>
                  <a:srgbClr val="262626"/>
                </a:solidFill>
              </a:rPr>
              <a:t> </a:t>
            </a:r>
            <a:br>
              <a:rPr lang="en-US" sz="2400" dirty="0">
                <a:solidFill>
                  <a:srgbClr val="262626"/>
                </a:solidFill>
              </a:rPr>
            </a:br>
            <a:r>
              <a:rPr lang="en-US" sz="2400" dirty="0">
                <a:solidFill>
                  <a:srgbClr val="262626"/>
                </a:solidFill>
              </a:rPr>
              <a:t>jeu-de-</a:t>
            </a:r>
            <a:r>
              <a:rPr lang="en-US" sz="2400" dirty="0" err="1">
                <a:solidFill>
                  <a:srgbClr val="262626"/>
                </a:solidFill>
              </a:rPr>
              <a:t>boulen</a:t>
            </a:r>
            <a:r>
              <a:rPr lang="en-US" sz="2400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FB1C8-355E-4D92-B894-A209E2C2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295C41-2A65-4846-AE2F-5F285DE8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49" y="640080"/>
            <a:ext cx="5679798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2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Activiteiten per </a:t>
            </a:r>
            <a:r>
              <a:rPr lang="nl-NL" dirty="0">
                <a:solidFill>
                  <a:schemeClr val="tx1"/>
                </a:solidFill>
              </a:rPr>
              <a:t>situatie</a:t>
            </a:r>
          </a:p>
        </p:txBody>
      </p:sp>
      <p:graphicFrame>
        <p:nvGraphicFramePr>
          <p:cNvPr id="16" name="Tekstvak 1">
            <a:extLst>
              <a:ext uri="{FF2B5EF4-FFF2-40B4-BE49-F238E27FC236}">
                <a16:creationId xmlns:a16="http://schemas.microsoft.com/office/drawing/2014/main" id="{31A5BB96-4940-490D-9119-61D8A584F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196847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594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867FA9-F34E-4C6A-9418-227749D1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48" y="640080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Dagelijkse activiteiten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FBDD101-3FE9-48F6-B648-785DAC0F4C56}"/>
              </a:ext>
            </a:extLst>
          </p:cNvPr>
          <p:cNvSpPr txBox="1"/>
          <p:nvPr/>
        </p:nvSpPr>
        <p:spPr>
          <a:xfrm>
            <a:off x="263285" y="1828800"/>
            <a:ext cx="5855802" cy="426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400" dirty="0" err="1">
                <a:solidFill>
                  <a:schemeClr val="bg1"/>
                </a:solidFill>
              </a:rPr>
              <a:t>Dagelijkse</a:t>
            </a:r>
            <a:r>
              <a:rPr lang="en-US" sz="2400" dirty="0">
                <a:solidFill>
                  <a:schemeClr val="bg1"/>
                </a:solidFill>
              </a:rPr>
              <a:t> activiteiten </a:t>
            </a:r>
            <a:r>
              <a:rPr lang="en-US" sz="2400" dirty="0" err="1">
                <a:solidFill>
                  <a:schemeClr val="bg1"/>
                </a:solidFill>
              </a:rPr>
              <a:t>bieden</a:t>
            </a:r>
            <a:r>
              <a:rPr lang="en-US" sz="2400" dirty="0">
                <a:solidFill>
                  <a:schemeClr val="bg1"/>
                </a:solidFill>
              </a:rPr>
              <a:t> voor </a:t>
            </a:r>
            <a:r>
              <a:rPr lang="en-US" sz="2400" dirty="0" err="1">
                <a:solidFill>
                  <a:schemeClr val="bg1"/>
                </a:solidFill>
              </a:rPr>
              <a:t>veel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cliënten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houvast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zijn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vallen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daarom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ook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onder</a:t>
            </a:r>
            <a:r>
              <a:rPr lang="en-US" sz="2400" dirty="0">
                <a:solidFill>
                  <a:schemeClr val="bg1"/>
                </a:solidFill>
              </a:rPr>
              <a:t> activiteiten.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400" dirty="0" err="1">
                <a:solidFill>
                  <a:schemeClr val="bg1"/>
                </a:solidFill>
              </a:rPr>
              <a:t>Voorbeelden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hiervan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zijn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ADL = </a:t>
            </a:r>
            <a:r>
              <a:rPr lang="en-US" sz="2400" dirty="0" err="1">
                <a:solidFill>
                  <a:schemeClr val="bg1"/>
                </a:solidFill>
              </a:rPr>
              <a:t>algemeen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dagelijkse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levensverrichtingen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HDL = </a:t>
            </a:r>
            <a:r>
              <a:rPr lang="en-US" sz="2400" dirty="0" err="1">
                <a:solidFill>
                  <a:schemeClr val="bg1"/>
                </a:solidFill>
              </a:rPr>
              <a:t>huishoudelijke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dagelijkse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levensverrichtingen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06870B-1C8C-4F56-BE6F-32C120A2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846419-992A-4596-AD2F-FC827020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100131-CFE2-4F19-A9C0-B1C00C30A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60" r="17762" b="-2"/>
          <a:stretch/>
        </p:blipFill>
        <p:spPr>
          <a:xfrm>
            <a:off x="7070347" y="970949"/>
            <a:ext cx="4148258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8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200">
                <a:solidFill>
                  <a:srgbClr val="262626"/>
                </a:solidFill>
              </a:rPr>
              <a:t>ontwikkelingsActiviteiten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FBDD101-3FE9-48F6-B648-785DAC0F4C56}"/>
              </a:ext>
            </a:extLst>
          </p:cNvPr>
          <p:cNvSpPr txBox="1"/>
          <p:nvPr/>
        </p:nvSpPr>
        <p:spPr>
          <a:xfrm>
            <a:off x="634988" y="2990678"/>
            <a:ext cx="7000723" cy="304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 err="1">
                <a:solidFill>
                  <a:schemeClr val="bg1"/>
                </a:solidFill>
              </a:rPr>
              <a:t>Ontwikkelingsactiviteiten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zorgen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ervoor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persoonlijke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mogelijkheden</a:t>
            </a:r>
            <a:r>
              <a:rPr lang="en-US" sz="2400" dirty="0">
                <a:solidFill>
                  <a:schemeClr val="bg1"/>
                </a:solidFill>
              </a:rPr>
              <a:t> tot </a:t>
            </a:r>
            <a:r>
              <a:rPr lang="en-US" sz="2400" dirty="0" err="1">
                <a:solidFill>
                  <a:schemeClr val="bg1"/>
                </a:solidFill>
              </a:rPr>
              <a:t>ontplooiing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brengt</a:t>
            </a:r>
            <a:r>
              <a:rPr lang="en-US" sz="2400" dirty="0">
                <a:solidFill>
                  <a:schemeClr val="bg1"/>
                </a:solidFill>
              </a:rPr>
              <a:t>, die </a:t>
            </a:r>
            <a:r>
              <a:rPr lang="en-US" sz="2400" dirty="0" err="1">
                <a:solidFill>
                  <a:schemeClr val="bg1"/>
                </a:solidFill>
              </a:rPr>
              <a:t>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oefent</a:t>
            </a:r>
            <a:r>
              <a:rPr lang="en-US" sz="2400" dirty="0">
                <a:solidFill>
                  <a:schemeClr val="bg1"/>
                </a:solidFill>
              </a:rPr>
              <a:t> met activiteiten.  </a:t>
            </a:r>
            <a:r>
              <a:rPr lang="en-US" sz="2400" dirty="0" err="1">
                <a:solidFill>
                  <a:schemeClr val="bg1"/>
                </a:solidFill>
              </a:rPr>
              <a:t>Binnen</a:t>
            </a:r>
            <a:r>
              <a:rPr lang="en-US" sz="2400" dirty="0">
                <a:solidFill>
                  <a:schemeClr val="bg1"/>
                </a:solidFill>
              </a:rPr>
              <a:t> het </a:t>
            </a:r>
            <a:r>
              <a:rPr lang="en-US" sz="2400" dirty="0" err="1">
                <a:solidFill>
                  <a:schemeClr val="bg1"/>
                </a:solidFill>
              </a:rPr>
              <a:t>onderwijs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kinderopvang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worden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ontwikkelingsactiviteiten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aangeboden</a:t>
            </a:r>
            <a:r>
              <a:rPr lang="en-US" sz="2400" dirty="0">
                <a:solidFill>
                  <a:schemeClr val="bg1"/>
                </a:solidFill>
              </a:rPr>
              <a:t>,  </a:t>
            </a:r>
            <a:r>
              <a:rPr lang="en-US" sz="2400" dirty="0" err="1">
                <a:solidFill>
                  <a:schemeClr val="bg1"/>
                </a:solidFill>
              </a:rPr>
              <a:t>gericht</a:t>
            </a:r>
            <a:r>
              <a:rPr lang="en-US" sz="2400" dirty="0">
                <a:solidFill>
                  <a:schemeClr val="bg1"/>
                </a:solidFill>
              </a:rPr>
              <a:t> op </a:t>
            </a:r>
            <a:r>
              <a:rPr lang="en-US" sz="2400" dirty="0" err="1">
                <a:solidFill>
                  <a:schemeClr val="bg1"/>
                </a:solidFill>
              </a:rPr>
              <a:t>voorschoolse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schoolse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vaardigheden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BF9661-3751-4800-84E4-CC16CABE2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233" y="970949"/>
            <a:ext cx="3162109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76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  <a:solidFill>
            <a:schemeClr val="accent2">
              <a:alpha val="15000"/>
            </a:schemeClr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Thema</a:t>
            </a:r>
            <a:r>
              <a:rPr lang="en-US" dirty="0">
                <a:solidFill>
                  <a:schemeClr val="bg1"/>
                </a:solidFill>
              </a:rPr>
              <a:t>-Activiteiten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0862992-9B88-4D07-A5AB-6356C61DDAEE}"/>
              </a:ext>
            </a:extLst>
          </p:cNvPr>
          <p:cNvSpPr/>
          <p:nvPr/>
        </p:nvSpPr>
        <p:spPr>
          <a:xfrm>
            <a:off x="4672103" y="640079"/>
            <a:ext cx="6883072" cy="283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 err="1">
                <a:solidFill>
                  <a:schemeClr val="bg1"/>
                </a:solidFill>
              </a:rPr>
              <a:t>Thema</a:t>
            </a:r>
            <a:r>
              <a:rPr lang="en-US" sz="2400" dirty="0">
                <a:solidFill>
                  <a:schemeClr val="bg1"/>
                </a:solidFill>
              </a:rPr>
              <a:t>-activiteiten – uit </a:t>
            </a:r>
            <a:r>
              <a:rPr lang="en-US" sz="2400" dirty="0" err="1">
                <a:solidFill>
                  <a:schemeClr val="bg1"/>
                </a:solidFill>
              </a:rPr>
              <a:t>verschillende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categorieën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sluiten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bij</a:t>
            </a:r>
            <a:r>
              <a:rPr lang="en-US" sz="2400" dirty="0">
                <a:solidFill>
                  <a:schemeClr val="bg1"/>
                </a:solidFill>
              </a:rPr>
              <a:t> een </a:t>
            </a:r>
            <a:r>
              <a:rPr lang="en-US" sz="2400" dirty="0" err="1">
                <a:solidFill>
                  <a:schemeClr val="bg1"/>
                </a:solidFill>
              </a:rPr>
              <a:t>onderwerp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Ze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meestal</a:t>
            </a:r>
            <a:r>
              <a:rPr lang="en-US" sz="2400" dirty="0">
                <a:solidFill>
                  <a:schemeClr val="bg1"/>
                </a:solidFill>
              </a:rPr>
              <a:t> voor een </a:t>
            </a:r>
            <a:r>
              <a:rPr lang="en-US" sz="2400" dirty="0" err="1">
                <a:solidFill>
                  <a:schemeClr val="bg1"/>
                </a:solidFill>
              </a:rPr>
              <a:t>langere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periode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centraal</a:t>
            </a:r>
            <a:r>
              <a:rPr lang="en-US" sz="2400" dirty="0">
                <a:solidFill>
                  <a:schemeClr val="bg1"/>
                </a:solidFill>
              </a:rPr>
              <a:t> in het </a:t>
            </a:r>
            <a:r>
              <a:rPr lang="en-US" sz="2400" dirty="0" err="1">
                <a:solidFill>
                  <a:schemeClr val="bg1"/>
                </a:solidFill>
              </a:rPr>
              <a:t>werk</a:t>
            </a:r>
            <a:r>
              <a:rPr lang="en-US" sz="2400" dirty="0">
                <a:solidFill>
                  <a:schemeClr val="bg1"/>
                </a:solidFill>
              </a:rPr>
              <a:t> met de </a:t>
            </a:r>
            <a:r>
              <a:rPr lang="en-US" sz="2400" dirty="0" err="1">
                <a:solidFill>
                  <a:schemeClr val="bg1"/>
                </a:solidFill>
              </a:rPr>
              <a:t>groep</a:t>
            </a:r>
            <a:r>
              <a:rPr lang="en-US" sz="2400" dirty="0">
                <a:solidFill>
                  <a:schemeClr val="bg1"/>
                </a:solidFill>
              </a:rPr>
              <a:t> of client.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D130CD-712F-46DD-8686-81DF13AA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03" y="3825092"/>
            <a:ext cx="6883071" cy="192725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520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vakantieActiviteiten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FBDD101-3FE9-48F6-B648-785DAC0F4C56}"/>
              </a:ext>
            </a:extLst>
          </p:cNvPr>
          <p:cNvSpPr txBox="1"/>
          <p:nvPr/>
        </p:nvSpPr>
        <p:spPr>
          <a:xfrm>
            <a:off x="703072" y="2929823"/>
            <a:ext cx="6063488" cy="304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800" dirty="0">
                <a:solidFill>
                  <a:schemeClr val="bg1"/>
                </a:solidFill>
              </a:rPr>
              <a:t>De </a:t>
            </a:r>
            <a:r>
              <a:rPr lang="en-US" sz="2800" dirty="0" err="1">
                <a:solidFill>
                  <a:schemeClr val="bg1"/>
                </a:solidFill>
              </a:rPr>
              <a:t>vakantieactiviteiten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nemen</a:t>
            </a:r>
            <a:r>
              <a:rPr lang="en-US" sz="2800" dirty="0">
                <a:solidFill>
                  <a:schemeClr val="bg1"/>
                </a:solidFill>
              </a:rPr>
              <a:t> een </a:t>
            </a:r>
            <a:r>
              <a:rPr lang="en-US" sz="2800" dirty="0" err="1">
                <a:solidFill>
                  <a:schemeClr val="bg1"/>
                </a:solidFill>
              </a:rPr>
              <a:t>aparte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plek</a:t>
            </a:r>
            <a:r>
              <a:rPr lang="en-US" sz="2800" dirty="0">
                <a:solidFill>
                  <a:schemeClr val="bg1"/>
                </a:solidFill>
              </a:rPr>
              <a:t> in. </a:t>
            </a:r>
            <a:r>
              <a:rPr lang="en-US" sz="2800" dirty="0" err="1">
                <a:solidFill>
                  <a:schemeClr val="bg1"/>
                </a:solidFill>
              </a:rPr>
              <a:t>Gedurende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vakantieweken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ontwikkelen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allerlei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organisaties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programma's</a:t>
            </a:r>
            <a:r>
              <a:rPr lang="en-US" sz="2800" dirty="0">
                <a:solidFill>
                  <a:schemeClr val="bg1"/>
                </a:solidFill>
              </a:rPr>
              <a:t> met </a:t>
            </a:r>
            <a:r>
              <a:rPr lang="en-US" sz="2800" dirty="0" err="1">
                <a:solidFill>
                  <a:schemeClr val="bg1"/>
                </a:solidFill>
              </a:rPr>
              <a:t>aantrekkelijke</a:t>
            </a:r>
            <a:r>
              <a:rPr lang="en-US" sz="2800" dirty="0">
                <a:solidFill>
                  <a:schemeClr val="bg1"/>
                </a:solidFill>
              </a:rPr>
              <a:t> activiteiten voor </a:t>
            </a:r>
            <a:r>
              <a:rPr lang="en-US" sz="2800" dirty="0" err="1">
                <a:solidFill>
                  <a:schemeClr val="bg1"/>
                </a:solidFill>
              </a:rPr>
              <a:t>verschillende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doelgroepen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7CEC41-0429-4897-A14C-E2CDD1EF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692" y="1190881"/>
            <a:ext cx="4159568" cy="4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76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vrijetijdsactiviteiten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FBDD101-3FE9-48F6-B648-785DAC0F4C56}"/>
              </a:ext>
            </a:extLst>
          </p:cNvPr>
          <p:cNvSpPr txBox="1"/>
          <p:nvPr/>
        </p:nvSpPr>
        <p:spPr>
          <a:xfrm>
            <a:off x="1406525" y="2437263"/>
            <a:ext cx="9795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In je vrije tijd onderneem je van alles en nog wat. Vrijetijdsactiviteiten zijn al die dingen die je naast je werk en de gewone dagelijkse activiteiten onderneemt.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61ED0F-6569-49B8-8970-5B02EE92E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25" y="3429000"/>
            <a:ext cx="83629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53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B75E8C-D045-4B7E-BEC2-725F8D14A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2" r="3" b="15747"/>
          <a:stretch/>
        </p:blipFill>
        <p:spPr>
          <a:xfrm>
            <a:off x="20" y="3429001"/>
            <a:ext cx="5315041" cy="3429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Arbeidsmatige Activiteiten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ED2298-786B-4CE6-AE98-F72281FF5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038" b="2"/>
          <a:stretch/>
        </p:blipFill>
        <p:spPr>
          <a:xfrm>
            <a:off x="20" y="-2"/>
            <a:ext cx="5315041" cy="342900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FBDD101-3FE9-48F6-B648-785DAC0F4C56}"/>
              </a:ext>
            </a:extLst>
          </p:cNvPr>
          <p:cNvSpPr txBox="1"/>
          <p:nvPr/>
        </p:nvSpPr>
        <p:spPr>
          <a:xfrm>
            <a:off x="5729261" y="3112703"/>
            <a:ext cx="6072268" cy="304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 err="1">
                <a:solidFill>
                  <a:srgbClr val="FFFFFF"/>
                </a:solidFill>
              </a:rPr>
              <a:t>Arbeidsmatige</a:t>
            </a:r>
            <a:r>
              <a:rPr lang="en-US" sz="2400" dirty="0">
                <a:solidFill>
                  <a:srgbClr val="FFFFFF"/>
                </a:solidFill>
              </a:rPr>
              <a:t> activiteiten </a:t>
            </a:r>
            <a:r>
              <a:rPr lang="en-US" sz="2400" dirty="0" err="1">
                <a:solidFill>
                  <a:srgbClr val="FFFFFF"/>
                </a:solidFill>
              </a:rPr>
              <a:t>zijn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bezigheden</a:t>
            </a:r>
            <a:r>
              <a:rPr lang="en-US" sz="2400" dirty="0">
                <a:solidFill>
                  <a:srgbClr val="FFFFFF"/>
                </a:solidFill>
              </a:rPr>
              <a:t> die </a:t>
            </a:r>
            <a:r>
              <a:rPr lang="en-US" sz="2400" dirty="0" err="1">
                <a:solidFill>
                  <a:srgbClr val="FFFFFF"/>
                </a:solidFill>
              </a:rPr>
              <a:t>werk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vervangen</a:t>
            </a:r>
            <a:r>
              <a:rPr lang="en-US" sz="2400" dirty="0">
                <a:solidFill>
                  <a:srgbClr val="FFFFFF"/>
                </a:solidFill>
              </a:rPr>
              <a:t> of </a:t>
            </a:r>
            <a:r>
              <a:rPr lang="en-US" sz="2400" dirty="0" err="1">
                <a:solidFill>
                  <a:srgbClr val="FFFFFF"/>
                </a:solidFill>
              </a:rPr>
              <a:t>makkelijker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toegang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geven</a:t>
            </a:r>
            <a:r>
              <a:rPr lang="en-US" sz="2400" dirty="0">
                <a:solidFill>
                  <a:srgbClr val="FFFFFF"/>
                </a:solidFill>
              </a:rPr>
              <a:t> tot de </a:t>
            </a:r>
            <a:r>
              <a:rPr lang="en-US" sz="2400" dirty="0" err="1">
                <a:solidFill>
                  <a:srgbClr val="FFFFFF"/>
                </a:solidFill>
              </a:rPr>
              <a:t>arbeidsmarkt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9181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Afstemmen op de doelgroep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B3B6F1B-777C-4090-9D62-E6417FAE47A1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Als</a:t>
            </a:r>
            <a:r>
              <a:rPr lang="en-US" dirty="0">
                <a:solidFill>
                  <a:schemeClr val="bg1"/>
                </a:solidFill>
              </a:rPr>
              <a:t> professional </a:t>
            </a:r>
            <a:r>
              <a:rPr lang="en-US" dirty="0" err="1">
                <a:solidFill>
                  <a:schemeClr val="bg1"/>
                </a:solidFill>
              </a:rPr>
              <a:t>onderzoek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welke</a:t>
            </a:r>
            <a:r>
              <a:rPr lang="en-US" dirty="0">
                <a:solidFill>
                  <a:schemeClr val="bg1"/>
                </a:solidFill>
              </a:rPr>
              <a:t> activiteiten </a:t>
            </a:r>
            <a:r>
              <a:rPr lang="en-US" dirty="0" err="1">
                <a:solidFill>
                  <a:schemeClr val="bg1"/>
                </a:solidFill>
              </a:rPr>
              <a:t>wel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err="1">
                <a:solidFill>
                  <a:schemeClr val="bg1"/>
                </a:solidFill>
              </a:rPr>
              <a:t>niet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bij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cliënt</a:t>
            </a:r>
            <a:r>
              <a:rPr lang="en-US" dirty="0">
                <a:solidFill>
                  <a:schemeClr val="bg1"/>
                </a:solidFill>
              </a:rPr>
              <a:t> of doelgroep. </a:t>
            </a:r>
            <a:r>
              <a:rPr lang="en-US" dirty="0" err="1">
                <a:solidFill>
                  <a:schemeClr val="bg1"/>
                </a:solidFill>
              </a:rPr>
              <a:t>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stemt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</a:t>
            </a:r>
            <a:r>
              <a:rPr lang="en-US" dirty="0">
                <a:solidFill>
                  <a:schemeClr val="bg1"/>
                </a:solidFill>
              </a:rPr>
              <a:t> activiteiten </a:t>
            </a:r>
            <a:r>
              <a:rPr lang="en-US" dirty="0" err="1">
                <a:solidFill>
                  <a:schemeClr val="bg1"/>
                </a:solidFill>
              </a:rPr>
              <a:t>daarop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Ook</a:t>
            </a:r>
            <a:r>
              <a:rPr lang="en-US" dirty="0">
                <a:solidFill>
                  <a:schemeClr val="bg1"/>
                </a:solidFill>
              </a:rPr>
              <a:t> pas </a:t>
            </a:r>
            <a:r>
              <a:rPr lang="en-US" dirty="0" err="1">
                <a:solidFill>
                  <a:schemeClr val="bg1"/>
                </a:solidFill>
              </a:rPr>
              <a:t>je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niveau</a:t>
            </a:r>
            <a:r>
              <a:rPr lang="en-US" dirty="0">
                <a:solidFill>
                  <a:schemeClr val="bg1"/>
                </a:solidFill>
              </a:rPr>
              <a:t> van de activiteit </a:t>
            </a:r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Niet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moeilijk</a:t>
            </a:r>
            <a:r>
              <a:rPr lang="en-US" dirty="0">
                <a:solidFill>
                  <a:schemeClr val="bg1"/>
                </a:solidFill>
              </a:rPr>
              <a:t>, maar </a:t>
            </a:r>
            <a:r>
              <a:rPr lang="en-US" dirty="0" err="1">
                <a:solidFill>
                  <a:schemeClr val="bg1"/>
                </a:solidFill>
              </a:rPr>
              <a:t>ook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makkelijk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Om activiteiten </a:t>
            </a:r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bieden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heb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</a:t>
            </a:r>
            <a:r>
              <a:rPr lang="en-US" dirty="0">
                <a:solidFill>
                  <a:schemeClr val="bg1"/>
                </a:solidFill>
              </a:rPr>
              <a:t> een </a:t>
            </a:r>
            <a:r>
              <a:rPr lang="en-US" dirty="0" err="1">
                <a:solidFill>
                  <a:schemeClr val="bg1"/>
                </a:solidFill>
              </a:rPr>
              <a:t>goed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beeld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nodig</a:t>
            </a:r>
            <a:r>
              <a:rPr lang="en-US" dirty="0">
                <a:solidFill>
                  <a:schemeClr val="bg1"/>
                </a:solidFill>
              </a:rPr>
              <a:t> van de </a:t>
            </a:r>
            <a:r>
              <a:rPr lang="en-US" dirty="0" err="1">
                <a:solidFill>
                  <a:schemeClr val="bg1"/>
                </a:solidFill>
              </a:rPr>
              <a:t>interessegebieden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onderzoekt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beginsituatie</a:t>
            </a:r>
            <a:r>
              <a:rPr lang="en-US" dirty="0">
                <a:solidFill>
                  <a:schemeClr val="bg1"/>
                </a:solidFill>
              </a:rPr>
              <a:t> van de </a:t>
            </a:r>
            <a:r>
              <a:rPr lang="en-US" dirty="0" err="1">
                <a:solidFill>
                  <a:schemeClr val="bg1"/>
                </a:solidFill>
              </a:rPr>
              <a:t>cliënt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err="1">
                <a:solidFill>
                  <a:schemeClr val="bg1"/>
                </a:solidFill>
              </a:rPr>
              <a:t>groep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bepaalt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welke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behoeften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. Dan </a:t>
            </a:r>
            <a:r>
              <a:rPr lang="en-US" dirty="0" err="1">
                <a:solidFill>
                  <a:schemeClr val="bg1"/>
                </a:solidFill>
              </a:rPr>
              <a:t>bepaal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doelen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overleg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welke</a:t>
            </a:r>
            <a:r>
              <a:rPr lang="en-US" dirty="0">
                <a:solidFill>
                  <a:schemeClr val="bg1"/>
                </a:solidFill>
              </a:rPr>
              <a:t> activiteiten het </a:t>
            </a:r>
            <a:r>
              <a:rPr lang="en-US" dirty="0" err="1">
                <a:solidFill>
                  <a:schemeClr val="bg1"/>
                </a:solidFill>
              </a:rPr>
              <a:t>meest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geschikt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 om de </a:t>
            </a:r>
            <a:r>
              <a:rPr lang="en-US" dirty="0" err="1">
                <a:solidFill>
                  <a:schemeClr val="bg1"/>
                </a:solidFill>
              </a:rPr>
              <a:t>doelen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bereiken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bg1"/>
                </a:solidFill>
              </a:rPr>
              <a:t>Noot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i="1" dirty="0" err="1">
                <a:solidFill>
                  <a:schemeClr val="bg1"/>
                </a:solidFill>
              </a:rPr>
              <a:t>Niet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bij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alle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doelgroepen</a:t>
            </a:r>
            <a:r>
              <a:rPr lang="en-US" i="1" dirty="0">
                <a:solidFill>
                  <a:schemeClr val="bg1"/>
                </a:solidFill>
              </a:rPr>
              <a:t> is het </a:t>
            </a:r>
            <a:r>
              <a:rPr lang="en-US" i="1" dirty="0" err="1">
                <a:solidFill>
                  <a:schemeClr val="bg1"/>
                </a:solidFill>
              </a:rPr>
              <a:t>mogelijk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vragen</a:t>
            </a:r>
            <a:r>
              <a:rPr lang="en-US" i="1" dirty="0">
                <a:solidFill>
                  <a:schemeClr val="bg1"/>
                </a:solidFill>
              </a:rPr>
              <a:t> wat </a:t>
            </a:r>
            <a:r>
              <a:rPr lang="en-US" i="1" dirty="0" err="1">
                <a:solidFill>
                  <a:schemeClr val="bg1"/>
                </a:solidFill>
              </a:rPr>
              <a:t>mensen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leuk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vinden</a:t>
            </a:r>
            <a:r>
              <a:rPr lang="en-US" i="1" dirty="0">
                <a:solidFill>
                  <a:schemeClr val="bg1"/>
                </a:solidFill>
              </a:rPr>
              <a:t>. </a:t>
            </a:r>
            <a:r>
              <a:rPr lang="en-US" i="1" dirty="0" err="1">
                <a:solidFill>
                  <a:schemeClr val="bg1"/>
                </a:solidFill>
              </a:rPr>
              <a:t>Vraag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dan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aan</a:t>
            </a:r>
            <a:r>
              <a:rPr lang="en-US" i="1" dirty="0">
                <a:solidFill>
                  <a:schemeClr val="bg1"/>
                </a:solidFill>
              </a:rPr>
              <a:t> de </a:t>
            </a:r>
            <a:r>
              <a:rPr lang="en-US" i="1" dirty="0" err="1">
                <a:solidFill>
                  <a:schemeClr val="bg1"/>
                </a:solidFill>
              </a:rPr>
              <a:t>ouders</a:t>
            </a:r>
            <a:r>
              <a:rPr lang="en-US" i="1" dirty="0">
                <a:solidFill>
                  <a:schemeClr val="bg1"/>
                </a:solidFill>
              </a:rPr>
              <a:t> van de </a:t>
            </a:r>
            <a:r>
              <a:rPr lang="en-US" i="1" dirty="0" err="1">
                <a:solidFill>
                  <a:schemeClr val="bg1"/>
                </a:solidFill>
              </a:rPr>
              <a:t>peuter</a:t>
            </a:r>
            <a:r>
              <a:rPr lang="en-US" i="1" dirty="0">
                <a:solidFill>
                  <a:schemeClr val="bg1"/>
                </a:solidFill>
              </a:rPr>
              <a:t> of </a:t>
            </a:r>
            <a:r>
              <a:rPr lang="en-US" i="1" dirty="0" err="1">
                <a:solidFill>
                  <a:schemeClr val="bg1"/>
                </a:solidFill>
              </a:rPr>
              <a:t>aan</a:t>
            </a:r>
            <a:r>
              <a:rPr lang="en-US" i="1" dirty="0">
                <a:solidFill>
                  <a:schemeClr val="bg1"/>
                </a:solidFill>
              </a:rPr>
              <a:t> de </a:t>
            </a:r>
            <a:r>
              <a:rPr lang="en-US" i="1" dirty="0" err="1">
                <a:solidFill>
                  <a:schemeClr val="bg1"/>
                </a:solidFill>
              </a:rPr>
              <a:t>familie</a:t>
            </a:r>
            <a:r>
              <a:rPr lang="en-US" i="1" dirty="0">
                <a:solidFill>
                  <a:schemeClr val="bg1"/>
                </a:solidFill>
              </a:rPr>
              <a:t> van de client of </a:t>
            </a:r>
            <a:r>
              <a:rPr lang="en-US" i="1" dirty="0" err="1">
                <a:solidFill>
                  <a:schemeClr val="bg1"/>
                </a:solidFill>
              </a:rPr>
              <a:t>maak</a:t>
            </a:r>
            <a:r>
              <a:rPr lang="en-US" i="1" dirty="0">
                <a:solidFill>
                  <a:schemeClr val="bg1"/>
                </a:solidFill>
              </a:rPr>
              <a:t> een eigen </a:t>
            </a:r>
            <a:r>
              <a:rPr lang="en-US" i="1" dirty="0" err="1">
                <a:solidFill>
                  <a:schemeClr val="bg1"/>
                </a:solidFill>
              </a:rPr>
              <a:t>inschatting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waar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hun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interesses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liggen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67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DC485-AA52-4A25-AAA8-63F29D0B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000">
                <a:solidFill>
                  <a:srgbClr val="262626"/>
                </a:solidFill>
              </a:rPr>
              <a:t>kortom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285387-7B0A-4A92-A96D-6212F5225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58" y="4433824"/>
            <a:ext cx="3196178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moeilijk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pic>
        <p:nvPicPr>
          <p:cNvPr id="7" name="Graphic 6" descr="Windmolen">
            <a:extLst>
              <a:ext uri="{FF2B5EF4-FFF2-40B4-BE49-F238E27FC236}">
                <a16:creationId xmlns:a16="http://schemas.microsoft.com/office/drawing/2014/main" id="{C4B4F334-0B01-4470-A034-3516B3E40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B26CA-3DD0-4E2D-BF35-37F4DD48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vandaag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5B98A35-E5FF-41B1-B954-62DF15FD5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31284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90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89857-B678-472E-AC07-53B79FF6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Creatieve opdracht</a:t>
            </a:r>
          </a:p>
        </p:txBody>
      </p:sp>
      <p:pic>
        <p:nvPicPr>
          <p:cNvPr id="4" name="Afbeelding 4" descr="Patroon van schijfjes citroen op een levendige turquoise achtergrond">
            <a:extLst>
              <a:ext uri="{FF2B5EF4-FFF2-40B4-BE49-F238E27FC236}">
                <a16:creationId xmlns:a16="http://schemas.microsoft.com/office/drawing/2014/main" id="{0849BE08-AAAE-4223-AF04-8F799EE54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9751" y="645124"/>
            <a:ext cx="5208318" cy="5208318"/>
          </a:xfrm>
        </p:spPr>
      </p:pic>
    </p:spTree>
    <p:extLst>
      <p:ext uri="{BB962C8B-B14F-4D97-AF65-F5344CB8AC3E}">
        <p14:creationId xmlns:p14="http://schemas.microsoft.com/office/powerpoint/2010/main" val="1443949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8C653-6023-4B5D-9095-DD7E859D7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Gabriola"/>
              </a:rPr>
              <a:t>BEDENK EEN LEUKE ACTIVITEIT DIE GESCHIKT IS VOOR DE DOELGROEP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EDF924-EB5E-445F-B0D3-4B905AE8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7043" y="4395676"/>
            <a:ext cx="7347951" cy="24619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600" dirty="0">
                <a:latin typeface="Gigi"/>
              </a:rPr>
              <a:t>DENK DAARBIJ BUITEN DE KADERS </a:t>
            </a:r>
          </a:p>
          <a:p>
            <a:r>
              <a:rPr lang="nl-NL" sz="3600" dirty="0">
                <a:latin typeface="Gigi"/>
              </a:rPr>
              <a:t>Je bedenkt iets wat ze anders nooit doen.</a:t>
            </a:r>
          </a:p>
        </p:txBody>
      </p:sp>
    </p:spTree>
    <p:extLst>
      <p:ext uri="{BB962C8B-B14F-4D97-AF65-F5344CB8AC3E}">
        <p14:creationId xmlns:p14="http://schemas.microsoft.com/office/powerpoint/2010/main" val="285506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 descr="Twee collega's die een planning maken op een bord met plaknotities">
            <a:extLst>
              <a:ext uri="{FF2B5EF4-FFF2-40B4-BE49-F238E27FC236}">
                <a16:creationId xmlns:a16="http://schemas.microsoft.com/office/drawing/2014/main" id="{81302807-0C15-4CD9-95D3-D15B5CEB73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25" r="20325"/>
          <a:stretch/>
        </p:blipFill>
        <p:spPr>
          <a:xfrm>
            <a:off x="6254150" y="0"/>
            <a:ext cx="6102097" cy="687237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7B682A-67C9-46CD-8EF6-3983F34C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288851" y="298383"/>
            <a:ext cx="3833640" cy="3092301"/>
          </a:xfrm>
        </p:spPr>
        <p:txBody>
          <a:bodyPr/>
          <a:lstStyle/>
          <a:p>
            <a:r>
              <a:rPr lang="nl-NL" dirty="0"/>
              <a:t>GEBRUIK ALVAST HET PLAN VAN AANPAK OM TE OEFENEN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56D4C0-B77D-4DA0-B132-61DDA5786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6247" y="3966861"/>
            <a:ext cx="3794760" cy="2194037"/>
          </a:xfrm>
        </p:spPr>
        <p:txBody>
          <a:bodyPr vert="horz" lIns="91440" tIns="45720" rIns="91440" bIns="45720" rtlCol="0" anchor="t" anchorCtr="1">
            <a:noAutofit/>
          </a:bodyPr>
          <a:lstStyle/>
          <a:p>
            <a:endParaRPr lang="nl-NL" sz="3600" dirty="0">
              <a:latin typeface="Agency FB"/>
            </a:endParaRPr>
          </a:p>
          <a:p>
            <a:r>
              <a:rPr lang="nl-NL" sz="3600" dirty="0">
                <a:latin typeface="Agency FB"/>
              </a:rPr>
              <a:t>Vervolgens ga je reclame maken voor de activiteit</a:t>
            </a:r>
          </a:p>
        </p:txBody>
      </p:sp>
    </p:spTree>
    <p:extLst>
      <p:ext uri="{BB962C8B-B14F-4D97-AF65-F5344CB8AC3E}">
        <p14:creationId xmlns:p14="http://schemas.microsoft.com/office/powerpoint/2010/main" val="317432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C8070-F419-4C12-B55C-C4DD45CB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latin typeface="Algerian"/>
              </a:rPr>
              <a:t>EIGEN OPDRACHT;</a:t>
            </a:r>
          </a:p>
        </p:txBody>
      </p:sp>
      <p:pic>
        <p:nvPicPr>
          <p:cNvPr id="5" name="Afbeelding 5" descr="Vrouw die op een notitieblaadje op een whiteboard schrijft">
            <a:extLst>
              <a:ext uri="{FF2B5EF4-FFF2-40B4-BE49-F238E27FC236}">
                <a16:creationId xmlns:a16="http://schemas.microsoft.com/office/drawing/2014/main" id="{DA2A205F-5D82-4487-88F4-65F0EBDAD0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695" r="19695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19DC2-DBC3-488F-9525-81FEE6A0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 anchorCtr="1">
            <a:noAutofit/>
          </a:bodyPr>
          <a:lstStyle/>
          <a:p>
            <a:r>
              <a:rPr lang="nl-NL" sz="3200" dirty="0">
                <a:latin typeface="Aharoni"/>
                <a:cs typeface="Aharoni"/>
              </a:rPr>
              <a:t>MAAK EEN SUPER MOOI AFFICE  VOOR DE ACTIVITEIT DIE JIJ HEBT BEDACHT.</a:t>
            </a:r>
          </a:p>
          <a:p>
            <a:endParaRPr lang="nl-NL" sz="3200" dirty="0">
              <a:latin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407077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54291-8C65-4F29-B9D6-A7B27EDF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9636"/>
            <a:ext cx="7614710" cy="1533776"/>
          </a:xfrm>
        </p:spPr>
        <p:txBody>
          <a:bodyPr>
            <a:normAutofit/>
          </a:bodyPr>
          <a:lstStyle/>
          <a:p>
            <a:r>
              <a:rPr lang="nl-NL" dirty="0"/>
              <a:t>HOE MAAK JE EEN AFFICE?</a:t>
            </a:r>
            <a:br>
              <a:rPr lang="nl-NL" dirty="0"/>
            </a:br>
            <a:r>
              <a:rPr lang="nl-NL" dirty="0"/>
              <a:t>BEKIJK DIT FILMPJE.</a:t>
            </a:r>
          </a:p>
        </p:txBody>
      </p:sp>
      <p:pic>
        <p:nvPicPr>
          <p:cNvPr id="4" name="Afbeelding 4">
            <a:hlinkClick r:id="" action="ppaction://media"/>
            <a:extLst>
              <a:ext uri="{FF2B5EF4-FFF2-40B4-BE49-F238E27FC236}">
                <a16:creationId xmlns:a16="http://schemas.microsoft.com/office/drawing/2014/main" id="{D8438071-23F2-467F-A5B6-BCE587A3E9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19046" y="2439642"/>
            <a:ext cx="5302746" cy="3977060"/>
          </a:xfrm>
        </p:spPr>
      </p:pic>
    </p:spTree>
    <p:extLst>
      <p:ext uri="{BB962C8B-B14F-4D97-AF65-F5344CB8AC3E}">
        <p14:creationId xmlns:p14="http://schemas.microsoft.com/office/powerpoint/2010/main" val="651551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F91D9-2CCB-4D9B-AEB5-4915DC41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/>
              <a:t>JE aFFICHE MAG OP PAPIER MAAR OOK DIGITAAL ZIJN.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AE5686-EB38-40E0-8316-166A94A2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22" y="4352544"/>
            <a:ext cx="2410650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WEES CREATIEF</a:t>
            </a:r>
          </a:p>
          <a:p>
            <a:pPr algn="ctr"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GEBRUIK DUIDELIJKE LETTERS</a:t>
            </a:r>
          </a:p>
          <a:p>
            <a:pPr algn="ctr"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GEEF INFORMATIE AAN DE HAND VAN DE 3w.S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AFB1C8-355E-4D92-B894-A209E2C2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55+ Beste Creatieve Posterideeën, Sjablonen &amp; Tips - Venngage Blog">
            <a:extLst>
              <a:ext uri="{FF2B5EF4-FFF2-40B4-BE49-F238E27FC236}">
                <a16:creationId xmlns:a16="http://schemas.microsoft.com/office/drawing/2014/main" id="{1B3B4177-366C-4D89-86B7-968A53DE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320" y="497204"/>
            <a:ext cx="4089854" cy="586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59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EC41A-435F-4FAE-977D-215768859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Heel veel plezier met het maken van de opdracht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74CE4E-BD9C-4FF9-A5FB-13CE82F30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3600" dirty="0"/>
              <a:t>Volgende week moet hij af zijn</a:t>
            </a:r>
          </a:p>
        </p:txBody>
      </p:sp>
    </p:spTree>
    <p:extLst>
      <p:ext uri="{BB962C8B-B14F-4D97-AF65-F5344CB8AC3E}">
        <p14:creationId xmlns:p14="http://schemas.microsoft.com/office/powerpoint/2010/main" val="1623427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01B99-0D0B-4E47-B1AA-2F8C6E74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2490283"/>
            <a:ext cx="5602383" cy="187743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rgbClr val="262626"/>
                </a:solidFill>
              </a:rPr>
              <a:t>TOT VOLGENDE WEEK!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3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1593A-B7E7-4008-9C06-F1EE5579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Wat is expressie?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AFB1C8-355E-4D92-B894-A209E2C2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622032-5074-43D5-AF94-0757F9973D42}"/>
              </a:ext>
            </a:extLst>
          </p:cNvPr>
          <p:cNvSpPr txBox="1"/>
          <p:nvPr/>
        </p:nvSpPr>
        <p:spPr>
          <a:xfrm>
            <a:off x="4740591" y="1568346"/>
            <a:ext cx="7365112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solidFill>
                  <a:srgbClr val="A47A37"/>
                </a:solidFill>
              </a:rPr>
              <a:t> </a:t>
            </a:r>
          </a:p>
          <a:p>
            <a:endParaRPr lang="nl-NL" sz="1400" dirty="0">
              <a:solidFill>
                <a:srgbClr val="A47A37"/>
              </a:solidFill>
            </a:endParaRPr>
          </a:p>
          <a:p>
            <a:r>
              <a:rPr lang="nl-NL" sz="3600" i="1" dirty="0">
                <a:solidFill>
                  <a:srgbClr val="A47A37"/>
                </a:solidFill>
              </a:rPr>
              <a:t>CREATIEVE EXPRESSIE </a:t>
            </a:r>
            <a:endParaRPr lang="nl-NL" sz="3600" dirty="0">
              <a:solidFill>
                <a:srgbClr val="A47A37"/>
              </a:solidFill>
            </a:endParaRPr>
          </a:p>
          <a:p>
            <a:r>
              <a:rPr lang="nl-NL" sz="3600" i="1" dirty="0">
                <a:solidFill>
                  <a:srgbClr val="A47A37"/>
                </a:solidFill>
              </a:rPr>
              <a:t>helpt om uitdrukking te geven aan  gedachten en gevoelens die niet gemakkelijk te verwoorden zijn</a:t>
            </a:r>
            <a:r>
              <a:rPr lang="nl-NL" sz="4400" i="1" dirty="0">
                <a:solidFill>
                  <a:srgbClr val="A47A37"/>
                </a:solidFill>
              </a:rPr>
              <a:t>.</a:t>
            </a:r>
            <a:endParaRPr lang="nl-NL" sz="4400" dirty="0">
              <a:solidFill>
                <a:srgbClr val="A47A37"/>
              </a:solidFill>
            </a:endParaRPr>
          </a:p>
          <a:p>
            <a:endParaRPr lang="nl-NL" sz="4400" i="1" dirty="0">
              <a:solidFill>
                <a:srgbClr val="A47A37"/>
              </a:solidFill>
            </a:endParaRPr>
          </a:p>
          <a:p>
            <a:endParaRPr lang="nl-NL" sz="4400" dirty="0">
              <a:solidFill>
                <a:srgbClr val="A47A37"/>
              </a:solidFill>
            </a:endParaRPr>
          </a:p>
          <a:p>
            <a:endParaRPr lang="nl-NL" sz="4400" dirty="0">
              <a:solidFill>
                <a:srgbClr val="A47A37"/>
              </a:solidFill>
            </a:endParaRPr>
          </a:p>
          <a:p>
            <a:endParaRPr lang="nl-NL" sz="4400" dirty="0">
              <a:solidFill>
                <a:srgbClr val="A47A37"/>
              </a:solidFill>
            </a:endParaRPr>
          </a:p>
          <a:p>
            <a:endParaRPr lang="nl-NL" dirty="0">
              <a:solidFill>
                <a:srgbClr val="A47A37"/>
              </a:solidFill>
            </a:endParaRPr>
          </a:p>
          <a:p>
            <a:r>
              <a:rPr lang="nl-NL" dirty="0">
                <a:solidFill>
                  <a:srgbClr val="A47A37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68584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03F1F-4788-4626-8914-662B057C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0" y="1237412"/>
            <a:ext cx="4940696" cy="1795998"/>
          </a:xfrm>
        </p:spPr>
        <p:txBody>
          <a:bodyPr/>
          <a:lstStyle/>
          <a:p>
            <a:r>
              <a:rPr lang="nl-NL" sz="3600" b="1" dirty="0">
                <a:solidFill>
                  <a:schemeClr val="accent4">
                    <a:lumMod val="75000"/>
                  </a:schemeClr>
                </a:solidFill>
              </a:rPr>
              <a:t>EXPRESSIONISME</a:t>
            </a:r>
          </a:p>
        </p:txBody>
      </p:sp>
      <p:pic>
        <p:nvPicPr>
          <p:cNvPr id="5" name="Afbeelding 5" descr="Verf in beweging vanaf de onderkant van de weergave">
            <a:extLst>
              <a:ext uri="{FF2B5EF4-FFF2-40B4-BE49-F238E27FC236}">
                <a16:creationId xmlns:a16="http://schemas.microsoft.com/office/drawing/2014/main" id="{BD963D21-C823-4CE3-9699-3504734AA5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324" r="21324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C63B64-977B-48D6-B442-3F1D0A0E7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sz="3600" i="1" dirty="0"/>
              <a:t>Stroming in de Europese kunst en de literatuur uit de vroeg 20 e eeuw</a:t>
            </a:r>
          </a:p>
        </p:txBody>
      </p:sp>
    </p:spTree>
    <p:extLst>
      <p:ext uri="{BB962C8B-B14F-4D97-AF65-F5344CB8AC3E}">
        <p14:creationId xmlns:p14="http://schemas.microsoft.com/office/powerpoint/2010/main" val="325133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25B25-5E63-4747-B1B1-4ADE395E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i="1" dirty="0"/>
              <a:t>In het Expressionisme</a:t>
            </a:r>
          </a:p>
        </p:txBody>
      </p:sp>
      <p:pic>
        <p:nvPicPr>
          <p:cNvPr id="5" name="Afbeelding 5" descr="Herfstbladeren">
            <a:extLst>
              <a:ext uri="{FF2B5EF4-FFF2-40B4-BE49-F238E27FC236}">
                <a16:creationId xmlns:a16="http://schemas.microsoft.com/office/drawing/2014/main" id="{B5197E0C-F21D-4934-B050-46EEF6EE6B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47" r="20347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1C74FE-A37B-4300-9CBE-56955BCE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191" y="3923729"/>
            <a:ext cx="5476910" cy="2639735"/>
          </a:xfrm>
        </p:spPr>
        <p:txBody>
          <a:bodyPr vert="horz" lIns="91440" tIns="45720" rIns="91440" bIns="45720" rtlCol="0" anchor="t" anchorCtr="1">
            <a:noAutofit/>
          </a:bodyPr>
          <a:lstStyle/>
          <a:p>
            <a:r>
              <a:rPr lang="nl-NL" sz="3200" dirty="0"/>
              <a:t>Wil de kunstenaar zijn of haar gevoelens uitdrukken.</a:t>
            </a:r>
          </a:p>
        </p:txBody>
      </p:sp>
    </p:spTree>
    <p:extLst>
      <p:ext uri="{BB962C8B-B14F-4D97-AF65-F5344CB8AC3E}">
        <p14:creationId xmlns:p14="http://schemas.microsoft.com/office/powerpoint/2010/main" val="142667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A4740-3069-4734-B3AB-AD76C78B8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Hoe kun jij het beste je gevoelens uitdrukken?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95CE85-2B68-438B-9070-93A9358B3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400" dirty="0" err="1"/>
              <a:t>Bijv</a:t>
            </a:r>
            <a:r>
              <a:rPr lang="nl-NL" sz="4400" dirty="0"/>
              <a:t>, </a:t>
            </a:r>
            <a:r>
              <a:rPr lang="nl-NL" sz="4400" dirty="0" err="1"/>
              <a:t>Muziek,Dans</a:t>
            </a:r>
            <a:r>
              <a:rPr lang="nl-NL" sz="4400" dirty="0"/>
              <a:t>, literatuur</a:t>
            </a:r>
          </a:p>
        </p:txBody>
      </p:sp>
    </p:spTree>
    <p:extLst>
      <p:ext uri="{BB962C8B-B14F-4D97-AF65-F5344CB8AC3E}">
        <p14:creationId xmlns:p14="http://schemas.microsoft.com/office/powerpoint/2010/main" val="101663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8D8F64-A747-4D00-9340-992884B4F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drukken zij gevoelens uit?</a:t>
            </a:r>
          </a:p>
        </p:txBody>
      </p:sp>
      <p:pic>
        <p:nvPicPr>
          <p:cNvPr id="7" name="Afbeelding 7" descr="Close-up van een g-sleutel op bladmuziek">
            <a:extLst>
              <a:ext uri="{FF2B5EF4-FFF2-40B4-BE49-F238E27FC236}">
                <a16:creationId xmlns:a16="http://schemas.microsoft.com/office/drawing/2014/main" id="{B24B3DE4-1B8E-4369-AD45-564074FC0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6492" y="3143250"/>
            <a:ext cx="3462866" cy="2597150"/>
          </a:xfrm>
        </p:spPr>
      </p:pic>
      <p:pic>
        <p:nvPicPr>
          <p:cNvPr id="8" name="Afbeelding 8" descr="Handen van een kunstenaar met een tube verf">
            <a:extLst>
              <a:ext uri="{FF2B5EF4-FFF2-40B4-BE49-F238E27FC236}">
                <a16:creationId xmlns:a16="http://schemas.microsoft.com/office/drawing/2014/main" id="{AB720279-A866-4DEF-AD17-D5EB42F746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17006" y="3143250"/>
            <a:ext cx="3896676" cy="2597150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584583-F880-4857-B62B-0659A11A0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054588" cy="445295"/>
          </a:xfrm>
        </p:spPr>
        <p:txBody>
          <a:bodyPr/>
          <a:lstStyle/>
          <a:p>
            <a:r>
              <a:rPr lang="nl-NL" dirty="0"/>
              <a:t>Wat  zijn de mogelijkheden?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D2D58AD-98F8-4617-AC73-21A84E73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zit dat met de doelgroep?</a:t>
            </a:r>
          </a:p>
        </p:txBody>
      </p:sp>
    </p:spTree>
    <p:extLst>
      <p:ext uri="{BB962C8B-B14F-4D97-AF65-F5344CB8AC3E}">
        <p14:creationId xmlns:p14="http://schemas.microsoft.com/office/powerpoint/2010/main" val="231223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3C644-1679-4D1C-A875-6DB42A4F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988520" cy="4941210"/>
          </a:xfrm>
        </p:spPr>
        <p:txBody>
          <a:bodyPr/>
          <a:lstStyle/>
          <a:p>
            <a:r>
              <a:rPr lang="nl-NL" dirty="0"/>
              <a:t>DENK BUITEN DE KADERS!</a:t>
            </a:r>
          </a:p>
        </p:txBody>
      </p:sp>
    </p:spTree>
    <p:extLst>
      <p:ext uri="{BB962C8B-B14F-4D97-AF65-F5344CB8AC3E}">
        <p14:creationId xmlns:p14="http://schemas.microsoft.com/office/powerpoint/2010/main" val="223547322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7451CC-E600-4CB1-A5A4-44ADCF87DF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3D8C41-B9ED-456D-8C85-2B601E7B00E7}">
  <ds:schemaRefs>
    <ds:schemaRef ds:uri="http://purl.org/dc/dcmitype/"/>
    <ds:schemaRef ds:uri="http://schemas.microsoft.com/office/2006/metadata/properties"/>
    <ds:schemaRef ds:uri="http://purl.org/dc/terms/"/>
    <ds:schemaRef ds:uri="ee5ad45f-5c26-4269-94b9-a38f6ca33220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0c2a196-fb86-4a80-b53b-494531e97d4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4BF41B-6893-4E35-96D1-29D9DFD1F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978</Words>
  <Application>Microsoft Office PowerPoint</Application>
  <PresentationFormat>Breedbeeld</PresentationFormat>
  <Paragraphs>145</Paragraphs>
  <Slides>37</Slides>
  <Notes>15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7" baseType="lpstr">
      <vt:lpstr>Agency FB</vt:lpstr>
      <vt:lpstr>Aharoni</vt:lpstr>
      <vt:lpstr>Algerian</vt:lpstr>
      <vt:lpstr>Arial</vt:lpstr>
      <vt:lpstr>Calibri</vt:lpstr>
      <vt:lpstr>Gabriola</vt:lpstr>
      <vt:lpstr>Gigi</vt:lpstr>
      <vt:lpstr>Gill Sans MT</vt:lpstr>
      <vt:lpstr>Roboto-Light</vt:lpstr>
      <vt:lpstr>Pakket</vt:lpstr>
      <vt:lpstr>Expressief talent</vt:lpstr>
      <vt:lpstr>Terugblik vorige les</vt:lpstr>
      <vt:lpstr>vandaag</vt:lpstr>
      <vt:lpstr>Wat is expressie?</vt:lpstr>
      <vt:lpstr>EXPRESSIONISME</vt:lpstr>
      <vt:lpstr>In het Expressionisme</vt:lpstr>
      <vt:lpstr>Hoe kun jij het beste je gevoelens uitdrukken?</vt:lpstr>
      <vt:lpstr>Hoe zit dat met de doelgroep?</vt:lpstr>
      <vt:lpstr>DENK BUITEN DE KADERS!</vt:lpstr>
      <vt:lpstr>Wat is buiten de kaders denken?</vt:lpstr>
      <vt:lpstr>OUT OF THE BOX</vt:lpstr>
      <vt:lpstr>Theorie: Het belang van activiteiten     Boek: methodiek en begeleiden voor mz  BRON: THEMA 12 – ACTIVEITEN (vanaf blz 229) </vt:lpstr>
      <vt:lpstr>Vraag aan de groep</vt:lpstr>
      <vt:lpstr>Het belang van activiteiten </vt:lpstr>
      <vt:lpstr>Activiteiten categorieën</vt:lpstr>
      <vt:lpstr>De betekenis van activiteiten voor cliënten</vt:lpstr>
      <vt:lpstr>Activiteiten  categorieën</vt:lpstr>
      <vt:lpstr>Onder welke   categorieën valt wandelen  met een client?</vt:lpstr>
      <vt:lpstr>Onder welke  categorieën valt het naspelen van een moeilijke situatie van een jongere?</vt:lpstr>
      <vt:lpstr>En een potje  jeu-de-boulen?</vt:lpstr>
      <vt:lpstr>Activiteiten per situatie</vt:lpstr>
      <vt:lpstr>Dagelijkse activiteiten</vt:lpstr>
      <vt:lpstr>ontwikkelingsActiviteiten</vt:lpstr>
      <vt:lpstr>Thema-Activiteiten </vt:lpstr>
      <vt:lpstr>vakantieActiviteiten </vt:lpstr>
      <vt:lpstr>vrijetijdsactiviteiten</vt:lpstr>
      <vt:lpstr>Arbeidsmatige Activiteiten</vt:lpstr>
      <vt:lpstr>Afstemmen op de doelgroep</vt:lpstr>
      <vt:lpstr>kortom</vt:lpstr>
      <vt:lpstr>Creatieve opdracht</vt:lpstr>
      <vt:lpstr>BEDENK EEN LEUKE ACTIVITEIT DIE GESCHIKT IS VOOR DE DOELGROEP</vt:lpstr>
      <vt:lpstr>GEBRUIK ALVAST HET PLAN VAN AANPAK OM TE OEFENEN</vt:lpstr>
      <vt:lpstr>EIGEN OPDRACHT;</vt:lpstr>
      <vt:lpstr>HOE MAAK JE EEN AFFICE? BEKIJK DIT FILMPJE.</vt:lpstr>
      <vt:lpstr>JE aFFICHE MAG OP PAPIER MAAR OOK DIGITAAL ZIJN.</vt:lpstr>
      <vt:lpstr>Heel veel plezier met het maken van de opdracht</vt:lpstr>
      <vt:lpstr>TOT VOLGENDE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</dc:title>
  <dc:creator>Noortje Dam</dc:creator>
  <cp:lastModifiedBy>Noortje Dam</cp:lastModifiedBy>
  <cp:revision>4</cp:revision>
  <dcterms:created xsi:type="dcterms:W3CDTF">2021-03-16T16:50:31Z</dcterms:created>
  <dcterms:modified xsi:type="dcterms:W3CDTF">2021-03-17T14:45:37Z</dcterms:modified>
</cp:coreProperties>
</file>